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3" r:id="rId1"/>
  </p:sldMasterIdLst>
  <p:sldIdLst>
    <p:sldId id="258" r:id="rId2"/>
    <p:sldId id="259" r:id="rId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FF"/>
    <a:srgbClr val="FFCC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90" d="100"/>
          <a:sy n="90" d="100"/>
        </p:scale>
        <p:origin x="102" y="402"/>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B9A6C48-BD23-4B7A-A215-1AADB58CF1F6}" type="datetimeFigureOut">
              <a:rPr lang="en-GB" smtClean="0"/>
              <a:t>28/03/2022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A04A1E7-E7F0-468A-974A-CBB53F22C293}" type="slidenum">
              <a:rPr lang="en-GB" smtClean="0"/>
              <a:t>‹#›</a:t>
            </a:fld>
            <a:endParaRPr lang="en-GB"/>
          </a:p>
        </p:txBody>
      </p:sp>
    </p:spTree>
    <p:extLst>
      <p:ext uri="{BB962C8B-B14F-4D97-AF65-F5344CB8AC3E}">
        <p14:creationId xmlns:p14="http://schemas.microsoft.com/office/powerpoint/2010/main" val="20671818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B9A6C48-BD23-4B7A-A215-1AADB58CF1F6}" type="datetimeFigureOut">
              <a:rPr lang="en-GB" smtClean="0"/>
              <a:t>28/03/2022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A04A1E7-E7F0-468A-974A-CBB53F22C293}" type="slidenum">
              <a:rPr lang="en-GB" smtClean="0"/>
              <a:t>‹#›</a:t>
            </a:fld>
            <a:endParaRPr lang="en-GB"/>
          </a:p>
        </p:txBody>
      </p:sp>
    </p:spTree>
    <p:extLst>
      <p:ext uri="{BB962C8B-B14F-4D97-AF65-F5344CB8AC3E}">
        <p14:creationId xmlns:p14="http://schemas.microsoft.com/office/powerpoint/2010/main" val="19962214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B9A6C48-BD23-4B7A-A215-1AADB58CF1F6}" type="datetimeFigureOut">
              <a:rPr lang="en-GB" smtClean="0"/>
              <a:t>28/03/2022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A04A1E7-E7F0-468A-974A-CBB53F22C293}" type="slidenum">
              <a:rPr lang="en-GB" smtClean="0"/>
              <a:t>‹#›</a:t>
            </a:fld>
            <a:endParaRPr lang="en-GB"/>
          </a:p>
        </p:txBody>
      </p:sp>
    </p:spTree>
    <p:extLst>
      <p:ext uri="{BB962C8B-B14F-4D97-AF65-F5344CB8AC3E}">
        <p14:creationId xmlns:p14="http://schemas.microsoft.com/office/powerpoint/2010/main" val="19262689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B9A6C48-BD23-4B7A-A215-1AADB58CF1F6}" type="datetimeFigureOut">
              <a:rPr lang="en-GB" smtClean="0"/>
              <a:t>28/03/2022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A04A1E7-E7F0-468A-974A-CBB53F22C293}" type="slidenum">
              <a:rPr lang="en-GB" smtClean="0"/>
              <a:t>‹#›</a:t>
            </a:fld>
            <a:endParaRPr lang="en-GB"/>
          </a:p>
        </p:txBody>
      </p:sp>
    </p:spTree>
    <p:extLst>
      <p:ext uri="{BB962C8B-B14F-4D97-AF65-F5344CB8AC3E}">
        <p14:creationId xmlns:p14="http://schemas.microsoft.com/office/powerpoint/2010/main" val="42479069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B9A6C48-BD23-4B7A-A215-1AADB58CF1F6}" type="datetimeFigureOut">
              <a:rPr lang="en-GB" smtClean="0"/>
              <a:t>28/03/2022</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FA04A1E7-E7F0-468A-974A-CBB53F22C293}" type="slidenum">
              <a:rPr lang="en-GB" smtClean="0"/>
              <a:t>‹#›</a:t>
            </a:fld>
            <a:endParaRPr lang="en-GB"/>
          </a:p>
        </p:txBody>
      </p:sp>
    </p:spTree>
    <p:extLst>
      <p:ext uri="{BB962C8B-B14F-4D97-AF65-F5344CB8AC3E}">
        <p14:creationId xmlns:p14="http://schemas.microsoft.com/office/powerpoint/2010/main" val="27205100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B9A6C48-BD23-4B7A-A215-1AADB58CF1F6}" type="datetimeFigureOut">
              <a:rPr lang="en-GB" smtClean="0"/>
              <a:t>28/03/2022</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FA04A1E7-E7F0-468A-974A-CBB53F22C293}" type="slidenum">
              <a:rPr lang="en-GB" smtClean="0"/>
              <a:t>‹#›</a:t>
            </a:fld>
            <a:endParaRPr lang="en-GB"/>
          </a:p>
        </p:txBody>
      </p:sp>
    </p:spTree>
    <p:extLst>
      <p:ext uri="{BB962C8B-B14F-4D97-AF65-F5344CB8AC3E}">
        <p14:creationId xmlns:p14="http://schemas.microsoft.com/office/powerpoint/2010/main" val="29996315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B9A6C48-BD23-4B7A-A215-1AADB58CF1F6}" type="datetimeFigureOut">
              <a:rPr lang="en-GB" smtClean="0"/>
              <a:t>28/03/2022</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FA04A1E7-E7F0-468A-974A-CBB53F22C293}" type="slidenum">
              <a:rPr lang="en-GB" smtClean="0"/>
              <a:t>‹#›</a:t>
            </a:fld>
            <a:endParaRPr lang="en-GB"/>
          </a:p>
        </p:txBody>
      </p:sp>
    </p:spTree>
    <p:extLst>
      <p:ext uri="{BB962C8B-B14F-4D97-AF65-F5344CB8AC3E}">
        <p14:creationId xmlns:p14="http://schemas.microsoft.com/office/powerpoint/2010/main" val="8580208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B9A6C48-BD23-4B7A-A215-1AADB58CF1F6}" type="datetimeFigureOut">
              <a:rPr lang="en-GB" smtClean="0"/>
              <a:t>28/03/2022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A04A1E7-E7F0-468A-974A-CBB53F22C293}" type="slidenum">
              <a:rPr lang="en-GB" smtClean="0"/>
              <a:t>‹#›</a:t>
            </a:fld>
            <a:endParaRPr lang="en-GB"/>
          </a:p>
        </p:txBody>
      </p:sp>
    </p:spTree>
    <p:extLst>
      <p:ext uri="{BB962C8B-B14F-4D97-AF65-F5344CB8AC3E}">
        <p14:creationId xmlns:p14="http://schemas.microsoft.com/office/powerpoint/2010/main" val="9408451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B9A6C48-BD23-4B7A-A215-1AADB58CF1F6}" type="datetimeFigureOut">
              <a:rPr lang="en-GB" smtClean="0"/>
              <a:t>28/03/2022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A04A1E7-E7F0-468A-974A-CBB53F22C293}" type="slidenum">
              <a:rPr lang="en-GB" smtClean="0"/>
              <a:t>‹#›</a:t>
            </a:fld>
            <a:endParaRPr lang="en-GB"/>
          </a:p>
        </p:txBody>
      </p:sp>
    </p:spTree>
    <p:extLst>
      <p:ext uri="{BB962C8B-B14F-4D97-AF65-F5344CB8AC3E}">
        <p14:creationId xmlns:p14="http://schemas.microsoft.com/office/powerpoint/2010/main" val="27098163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B9A6C48-BD23-4B7A-A215-1AADB58CF1F6}" type="datetimeFigureOut">
              <a:rPr lang="en-GB" smtClean="0"/>
              <a:t>28/03/2022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A04A1E7-E7F0-468A-974A-CBB53F22C293}" type="slidenum">
              <a:rPr lang="en-GB" smtClean="0"/>
              <a:t>‹#›</a:t>
            </a:fld>
            <a:endParaRPr lang="en-GB"/>
          </a:p>
        </p:txBody>
      </p:sp>
    </p:spTree>
    <p:extLst>
      <p:ext uri="{BB962C8B-B14F-4D97-AF65-F5344CB8AC3E}">
        <p14:creationId xmlns:p14="http://schemas.microsoft.com/office/powerpoint/2010/main" val="11249731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B9A6C48-BD23-4B7A-A215-1AADB58CF1F6}" type="datetimeFigureOut">
              <a:rPr lang="en-GB" smtClean="0"/>
              <a:t>28/03/2022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A04A1E7-E7F0-468A-974A-CBB53F22C293}" type="slidenum">
              <a:rPr lang="en-GB" smtClean="0"/>
              <a:t>‹#›</a:t>
            </a:fld>
            <a:endParaRPr lang="en-GB"/>
          </a:p>
        </p:txBody>
      </p:sp>
    </p:spTree>
    <p:extLst>
      <p:ext uri="{BB962C8B-B14F-4D97-AF65-F5344CB8AC3E}">
        <p14:creationId xmlns:p14="http://schemas.microsoft.com/office/powerpoint/2010/main" val="17081669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B9A6C48-BD23-4B7A-A215-1AADB58CF1F6}" type="datetimeFigureOut">
              <a:rPr lang="en-GB" smtClean="0"/>
              <a:t>28/03/2022</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A04A1E7-E7F0-468A-974A-CBB53F22C293}" type="slidenum">
              <a:rPr lang="en-GB" smtClean="0"/>
              <a:t>‹#›</a:t>
            </a:fld>
            <a:endParaRPr lang="en-GB"/>
          </a:p>
        </p:txBody>
      </p:sp>
    </p:spTree>
    <p:extLst>
      <p:ext uri="{BB962C8B-B14F-4D97-AF65-F5344CB8AC3E}">
        <p14:creationId xmlns:p14="http://schemas.microsoft.com/office/powerpoint/2010/main" val="1420675156"/>
      </p:ext>
    </p:extLst>
  </p:cSld>
  <p:clrMap bg1="lt1" tx1="dk1" bg2="lt2" tx2="dk2" accent1="accent1" accent2="accent2" accent3="accent3" accent4="accent4" accent5="accent5" accent6="accent6" hlink="hlink" folHlink="folHlink"/>
  <p:sldLayoutIdLst>
    <p:sldLayoutId id="2147483774" r:id="rId1"/>
    <p:sldLayoutId id="2147483775" r:id="rId2"/>
    <p:sldLayoutId id="2147483776" r:id="rId3"/>
    <p:sldLayoutId id="2147483777" r:id="rId4"/>
    <p:sldLayoutId id="2147483778" r:id="rId5"/>
    <p:sldLayoutId id="2147483779" r:id="rId6"/>
    <p:sldLayoutId id="2147483780" r:id="rId7"/>
    <p:sldLayoutId id="2147483781" r:id="rId8"/>
    <p:sldLayoutId id="2147483782" r:id="rId9"/>
    <p:sldLayoutId id="2147483783" r:id="rId10"/>
    <p:sldLayoutId id="214748378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8" Type="http://schemas.openxmlformats.org/officeDocument/2006/relationships/image" Target="../media/image5.jpeg"/><Relationship Id="rId13" Type="http://schemas.openxmlformats.org/officeDocument/2006/relationships/image" Target="../media/image10.jpeg"/><Relationship Id="rId3" Type="http://schemas.openxmlformats.org/officeDocument/2006/relationships/image" Target="../media/image2.png"/><Relationship Id="rId7" Type="http://schemas.microsoft.com/office/2007/relationships/hdphoto" Target="../media/hdphoto1.wdp"/><Relationship Id="rId12" Type="http://schemas.openxmlformats.org/officeDocument/2006/relationships/image" Target="../media/image9.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8.jpeg"/><Relationship Id="rId5" Type="http://schemas.openxmlformats.org/officeDocument/2006/relationships/hyperlink" Target="http://www.nikalyte.com/" TargetMode="External"/><Relationship Id="rId10" Type="http://schemas.openxmlformats.org/officeDocument/2006/relationships/image" Target="../media/image7.jpeg"/><Relationship Id="rId4" Type="http://schemas.openxmlformats.org/officeDocument/2006/relationships/hyperlink" Target="mailto:vicky.broadley@nikalyte.com" TargetMode="External"/><Relationship Id="rId9" Type="http://schemas.openxmlformats.org/officeDocument/2006/relationships/image" Target="../media/image6.jpe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5" name="Rounded Rectangle 6">
            <a:extLst>
              <a:ext uri="{FF2B5EF4-FFF2-40B4-BE49-F238E27FC236}">
                <a16:creationId xmlns:a16="http://schemas.microsoft.com/office/drawing/2014/main" id="{A24E2BCE-BA90-4C19-8D30-8214F380399D}"/>
              </a:ext>
            </a:extLst>
          </p:cNvPr>
          <p:cNvSpPr>
            <a:spLocks noChangeAspect="1"/>
          </p:cNvSpPr>
          <p:nvPr/>
        </p:nvSpPr>
        <p:spPr>
          <a:xfrm>
            <a:off x="94891" y="68371"/>
            <a:ext cx="12016596" cy="965328"/>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2875129">
              <a:defRPr/>
            </a:pPr>
            <a:r>
              <a:rPr lang="en-US" altLang="en-US" sz="2600" b="1" dirty="0">
                <a:solidFill>
                  <a:schemeClr val="tx1"/>
                </a:solidFill>
              </a:rPr>
              <a:t>Unique naked nanoparticle SERS substrates</a:t>
            </a:r>
          </a:p>
          <a:p>
            <a:pPr algn="ctr" defTabSz="2875129">
              <a:defRPr/>
            </a:pPr>
            <a:r>
              <a:rPr lang="en-US" altLang="en-US" sz="2200" b="1" dirty="0">
                <a:solidFill>
                  <a:schemeClr val="tx1"/>
                </a:solidFill>
              </a:rPr>
              <a:t>V. J. Broadley, A. H. Kean, S. R. Saranu, D. C. Mason</a:t>
            </a:r>
          </a:p>
        </p:txBody>
      </p:sp>
      <p:pic>
        <p:nvPicPr>
          <p:cNvPr id="6" name="Picture 5" descr="Logo&#10;&#10;Description automatically generated">
            <a:extLst>
              <a:ext uri="{FF2B5EF4-FFF2-40B4-BE49-F238E27FC236}">
                <a16:creationId xmlns:a16="http://schemas.microsoft.com/office/drawing/2014/main" id="{C76C9C72-3EA6-4559-8181-17CF32DDA93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783009" y="149524"/>
            <a:ext cx="1288643" cy="838349"/>
          </a:xfrm>
          <a:prstGeom prst="rect">
            <a:avLst/>
          </a:prstGeom>
        </p:spPr>
      </p:pic>
      <p:pic>
        <p:nvPicPr>
          <p:cNvPr id="8" name="Picture 7" descr="A close-up of a logo&#10;&#10;Description automatically generated with low confidence">
            <a:extLst>
              <a:ext uri="{FF2B5EF4-FFF2-40B4-BE49-F238E27FC236}">
                <a16:creationId xmlns:a16="http://schemas.microsoft.com/office/drawing/2014/main" id="{E949D93C-4EDB-4979-BC1F-243F720002C9}"/>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69297" y="145716"/>
            <a:ext cx="1878157" cy="768338"/>
          </a:xfrm>
          <a:prstGeom prst="rect">
            <a:avLst/>
          </a:prstGeom>
        </p:spPr>
      </p:pic>
      <p:sp>
        <p:nvSpPr>
          <p:cNvPr id="12" name="TextBox 11">
            <a:extLst>
              <a:ext uri="{FF2B5EF4-FFF2-40B4-BE49-F238E27FC236}">
                <a16:creationId xmlns:a16="http://schemas.microsoft.com/office/drawing/2014/main" id="{1910E7BA-9272-4FFF-8B2C-89A0625851C5}"/>
              </a:ext>
            </a:extLst>
          </p:cNvPr>
          <p:cNvSpPr txBox="1"/>
          <p:nvPr/>
        </p:nvSpPr>
        <p:spPr>
          <a:xfrm>
            <a:off x="152405" y="4276865"/>
            <a:ext cx="5023526" cy="2281476"/>
          </a:xfrm>
          <a:prstGeom prst="roundRect">
            <a:avLst/>
          </a:prstGeom>
          <a:solidFill>
            <a:schemeClr val="bg1"/>
          </a:solidFill>
          <a:ln>
            <a:solidFill>
              <a:schemeClr val="bg1">
                <a:lumMod val="95000"/>
              </a:schemeClr>
            </a:solid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GB" sz="2000" b="1" dirty="0">
                <a:solidFill>
                  <a:schemeClr val="tx1"/>
                </a:solidFill>
              </a:rPr>
              <a:t>Method</a:t>
            </a:r>
          </a:p>
          <a:p>
            <a:r>
              <a:rPr lang="en-GB" dirty="0">
                <a:solidFill>
                  <a:schemeClr val="tx1"/>
                </a:solidFill>
              </a:rPr>
              <a:t>SERS substrates are prepared under vacuum in the Nikalyte </a:t>
            </a:r>
            <a:r>
              <a:rPr lang="en-GB" b="1" dirty="0">
                <a:solidFill>
                  <a:schemeClr val="tx1"/>
                </a:solidFill>
              </a:rPr>
              <a:t>NL50</a:t>
            </a:r>
            <a:r>
              <a:rPr lang="en-GB" dirty="0">
                <a:solidFill>
                  <a:schemeClr val="tx1"/>
                </a:solidFill>
              </a:rPr>
              <a:t> using a physical technique called </a:t>
            </a:r>
            <a:r>
              <a:rPr lang="en-GB" i="1" dirty="0">
                <a:solidFill>
                  <a:schemeClr val="accent4">
                    <a:lumMod val="75000"/>
                  </a:schemeClr>
                </a:solidFill>
              </a:rPr>
              <a:t>Inert gas condensation</a:t>
            </a:r>
            <a:r>
              <a:rPr lang="en-GB" dirty="0">
                <a:solidFill>
                  <a:schemeClr val="tx1"/>
                </a:solidFill>
              </a:rPr>
              <a:t> using 99.99% purity source material. As no chemicals are involved in the technique the nanoparticles generated are </a:t>
            </a:r>
            <a:r>
              <a:rPr lang="en-GB" i="1" dirty="0">
                <a:solidFill>
                  <a:schemeClr val="accent4">
                    <a:lumMod val="75000"/>
                  </a:schemeClr>
                </a:solidFill>
              </a:rPr>
              <a:t>naked</a:t>
            </a:r>
            <a:r>
              <a:rPr lang="en-GB" dirty="0">
                <a:solidFill>
                  <a:schemeClr val="accent4">
                    <a:lumMod val="75000"/>
                  </a:schemeClr>
                </a:solidFill>
              </a:rPr>
              <a:t>,</a:t>
            </a:r>
            <a:r>
              <a:rPr lang="en-GB" dirty="0">
                <a:solidFill>
                  <a:schemeClr val="tx1"/>
                </a:solidFill>
              </a:rPr>
              <a:t> </a:t>
            </a:r>
            <a:r>
              <a:rPr lang="en-GB" i="1" dirty="0">
                <a:solidFill>
                  <a:schemeClr val="accent4">
                    <a:lumMod val="75000"/>
                  </a:schemeClr>
                </a:solidFill>
              </a:rPr>
              <a:t>ultra-pure and ligand free.</a:t>
            </a:r>
            <a:endParaRPr lang="en-GB" dirty="0">
              <a:ln>
                <a:solidFill>
                  <a:sysClr val="windowText" lastClr="000000"/>
                </a:solidFill>
              </a:ln>
              <a:solidFill>
                <a:schemeClr val="accent4">
                  <a:lumMod val="75000"/>
                </a:schemeClr>
              </a:solidFill>
            </a:endParaRPr>
          </a:p>
        </p:txBody>
      </p:sp>
      <p:sp>
        <p:nvSpPr>
          <p:cNvPr id="131" name="TextBox 130">
            <a:extLst>
              <a:ext uri="{FF2B5EF4-FFF2-40B4-BE49-F238E27FC236}">
                <a16:creationId xmlns:a16="http://schemas.microsoft.com/office/drawing/2014/main" id="{CC7929DE-6E8A-47FB-BDD6-02B9AE491143}"/>
              </a:ext>
            </a:extLst>
          </p:cNvPr>
          <p:cNvSpPr txBox="1"/>
          <p:nvPr/>
        </p:nvSpPr>
        <p:spPr>
          <a:xfrm>
            <a:off x="94891" y="1199725"/>
            <a:ext cx="12048413" cy="2668816"/>
          </a:xfrm>
          <a:prstGeom prst="roundRect">
            <a:avLst>
              <a:gd name="adj" fmla="val 30202"/>
            </a:avLst>
          </a:prstGeom>
          <a:solidFill>
            <a:schemeClr val="bg1"/>
          </a:solidFill>
          <a:ln>
            <a:solidFill>
              <a:schemeClr val="bg1">
                <a:lumMod val="95000"/>
              </a:schemeClr>
            </a:solidFill>
          </a:ln>
        </p:spPr>
        <p:style>
          <a:lnRef idx="2">
            <a:schemeClr val="dk1"/>
          </a:lnRef>
          <a:fillRef idx="1">
            <a:schemeClr val="lt1"/>
          </a:fillRef>
          <a:effectRef idx="0">
            <a:schemeClr val="dk1"/>
          </a:effectRef>
          <a:fontRef idx="minor">
            <a:schemeClr val="dk1"/>
          </a:fontRef>
        </p:style>
        <p:txBody>
          <a:bodyPr wrap="square" rtlCol="0">
            <a:spAutoFit/>
          </a:bodyPr>
          <a:lstStyle/>
          <a:p>
            <a:pPr marL="3494088">
              <a:tabLst>
                <a:tab pos="811213" algn="l"/>
                <a:tab pos="3582988" algn="l"/>
              </a:tabLst>
            </a:pPr>
            <a:endParaRPr lang="en-GB" sz="900" dirty="0">
              <a:solidFill>
                <a:schemeClr val="accent4">
                  <a:lumMod val="75000"/>
                </a:schemeClr>
              </a:solidFill>
            </a:endParaRPr>
          </a:p>
          <a:p>
            <a:pPr marL="3494088">
              <a:tabLst>
                <a:tab pos="811213" algn="l"/>
                <a:tab pos="3582988" algn="l"/>
              </a:tabLst>
            </a:pPr>
            <a:r>
              <a:rPr lang="en-GB" sz="2000" dirty="0">
                <a:solidFill>
                  <a:schemeClr val="accent4">
                    <a:lumMod val="75000"/>
                  </a:schemeClr>
                </a:solidFill>
              </a:rPr>
              <a:t>Problem: </a:t>
            </a:r>
            <a:r>
              <a:rPr lang="en-GB" i="1" dirty="0">
                <a:solidFill>
                  <a:schemeClr val="tx1"/>
                </a:solidFill>
              </a:rPr>
              <a:t>Surface Enhanced Raman</a:t>
            </a:r>
            <a:r>
              <a:rPr lang="en-GB" i="1" dirty="0"/>
              <a:t> </a:t>
            </a:r>
            <a:r>
              <a:rPr lang="en-GB" dirty="0"/>
              <a:t>promises trace detection of analytes at ppb and ppm levels. Liquid SERS offers high sensitivity but requires complex handling and different workflow for each analyte. Solid SERS substrates are often expensive and unreliable. Neither is ideally suited for field use. </a:t>
            </a:r>
          </a:p>
          <a:p>
            <a:pPr marL="3232150">
              <a:tabLst>
                <a:tab pos="811213" algn="l"/>
              </a:tabLst>
            </a:pPr>
            <a:endParaRPr lang="en-GB" sz="1400" dirty="0"/>
          </a:p>
          <a:p>
            <a:pPr marL="174625">
              <a:tabLst>
                <a:tab pos="8880475" algn="l"/>
                <a:tab pos="9507538" algn="l"/>
              </a:tabLst>
            </a:pPr>
            <a:r>
              <a:rPr lang="en-GB" sz="2000" dirty="0">
                <a:solidFill>
                  <a:schemeClr val="accent4">
                    <a:lumMod val="75000"/>
                  </a:schemeClr>
                </a:solidFill>
              </a:rPr>
              <a:t>Aim </a:t>
            </a:r>
            <a:r>
              <a:rPr lang="en-GB" sz="2000" dirty="0"/>
              <a:t>: </a:t>
            </a:r>
            <a:r>
              <a:rPr lang="en-GB" dirty="0"/>
              <a:t>Develop SERS substrate with high Sensitivity, high Specificity, high Reproducibility which is suitable for field use.</a:t>
            </a:r>
            <a:endParaRPr lang="en-GB" sz="200" dirty="0">
              <a:solidFill>
                <a:schemeClr val="accent4">
                  <a:lumMod val="75000"/>
                </a:schemeClr>
              </a:solidFill>
            </a:endParaRPr>
          </a:p>
          <a:p>
            <a:pPr marL="174625">
              <a:tabLst>
                <a:tab pos="8880475" algn="l"/>
                <a:tab pos="9507538" algn="l"/>
              </a:tabLst>
            </a:pPr>
            <a:r>
              <a:rPr lang="en-GB" sz="2000" dirty="0">
                <a:solidFill>
                  <a:schemeClr val="accent4">
                    <a:lumMod val="75000"/>
                  </a:schemeClr>
                </a:solidFill>
              </a:rPr>
              <a:t>Our Approach</a:t>
            </a:r>
            <a:r>
              <a:rPr lang="en-GB" sz="2000" dirty="0"/>
              <a:t>: </a:t>
            </a:r>
            <a:r>
              <a:rPr lang="en-GB" dirty="0"/>
              <a:t>Solid SERS substrate that utilizes </a:t>
            </a:r>
            <a:r>
              <a:rPr lang="en-GB" i="1" dirty="0"/>
              <a:t>ligand free, bare gold nanoparticles </a:t>
            </a:r>
            <a:r>
              <a:rPr lang="en-GB" dirty="0"/>
              <a:t>deposited in vacuum</a:t>
            </a:r>
            <a:r>
              <a:rPr lang="en-GB" sz="2000" dirty="0"/>
              <a:t>.  </a:t>
            </a:r>
          </a:p>
        </p:txBody>
      </p:sp>
      <p:grpSp>
        <p:nvGrpSpPr>
          <p:cNvPr id="247" name="Group 246">
            <a:extLst>
              <a:ext uri="{FF2B5EF4-FFF2-40B4-BE49-F238E27FC236}">
                <a16:creationId xmlns:a16="http://schemas.microsoft.com/office/drawing/2014/main" id="{4E0963AE-A990-49E0-A66C-17EBBE64DE26}"/>
              </a:ext>
            </a:extLst>
          </p:cNvPr>
          <p:cNvGrpSpPr>
            <a:grpSpLocks noChangeAspect="1"/>
          </p:cNvGrpSpPr>
          <p:nvPr/>
        </p:nvGrpSpPr>
        <p:grpSpPr>
          <a:xfrm>
            <a:off x="5969721" y="3934364"/>
            <a:ext cx="4962591" cy="2864669"/>
            <a:chOff x="1034433" y="1548370"/>
            <a:chExt cx="7031357" cy="3851621"/>
          </a:xfrm>
        </p:grpSpPr>
        <p:grpSp>
          <p:nvGrpSpPr>
            <p:cNvPr id="248" name="Group 247">
              <a:extLst>
                <a:ext uri="{FF2B5EF4-FFF2-40B4-BE49-F238E27FC236}">
                  <a16:creationId xmlns:a16="http://schemas.microsoft.com/office/drawing/2014/main" id="{957BC879-5DEF-40E0-AC11-838A9982E66D}"/>
                </a:ext>
              </a:extLst>
            </p:cNvPr>
            <p:cNvGrpSpPr/>
            <p:nvPr/>
          </p:nvGrpSpPr>
          <p:grpSpPr>
            <a:xfrm>
              <a:off x="1722643" y="1548370"/>
              <a:ext cx="1885546" cy="3851621"/>
              <a:chOff x="285243" y="783091"/>
              <a:chExt cx="1885546" cy="3851621"/>
            </a:xfrm>
          </p:grpSpPr>
          <p:sp>
            <p:nvSpPr>
              <p:cNvPr id="352" name="Rectangle 351">
                <a:extLst>
                  <a:ext uri="{FF2B5EF4-FFF2-40B4-BE49-F238E27FC236}">
                    <a16:creationId xmlns:a16="http://schemas.microsoft.com/office/drawing/2014/main" id="{88BE474B-6B2C-442E-BB81-1E1418C5B6C1}"/>
                  </a:ext>
                </a:extLst>
              </p:cNvPr>
              <p:cNvSpPr/>
              <p:nvPr/>
            </p:nvSpPr>
            <p:spPr>
              <a:xfrm>
                <a:off x="285900" y="2605088"/>
                <a:ext cx="1884889" cy="2029624"/>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53" name="Rectangle 352">
                <a:extLst>
                  <a:ext uri="{FF2B5EF4-FFF2-40B4-BE49-F238E27FC236}">
                    <a16:creationId xmlns:a16="http://schemas.microsoft.com/office/drawing/2014/main" id="{8A1E66AB-2291-4A89-861A-8598852E8CBC}"/>
                  </a:ext>
                </a:extLst>
              </p:cNvPr>
              <p:cNvSpPr/>
              <p:nvPr/>
            </p:nvSpPr>
            <p:spPr>
              <a:xfrm>
                <a:off x="285243" y="783091"/>
                <a:ext cx="1884888" cy="1834596"/>
              </a:xfrm>
              <a:prstGeom prst="rect">
                <a:avLst/>
              </a:prstGeom>
              <a:solidFill>
                <a:schemeClr val="bg2">
                  <a:lumMod val="75000"/>
                </a:schemeClr>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4" name="Flowchart: Delay 353">
                <a:extLst>
                  <a:ext uri="{FF2B5EF4-FFF2-40B4-BE49-F238E27FC236}">
                    <a16:creationId xmlns:a16="http://schemas.microsoft.com/office/drawing/2014/main" id="{442ABCD0-7EF9-4953-A2E1-30F314C460C3}"/>
                  </a:ext>
                </a:extLst>
              </p:cNvPr>
              <p:cNvSpPr/>
              <p:nvPr/>
            </p:nvSpPr>
            <p:spPr>
              <a:xfrm rot="5400000">
                <a:off x="381861" y="1084754"/>
                <a:ext cx="1715031" cy="1295400"/>
              </a:xfrm>
              <a:prstGeom prst="flowChartDelay">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5" name="Rectangle 354">
                <a:extLst>
                  <a:ext uri="{FF2B5EF4-FFF2-40B4-BE49-F238E27FC236}">
                    <a16:creationId xmlns:a16="http://schemas.microsoft.com/office/drawing/2014/main" id="{97A9A15A-6629-49AC-AF5D-D2A51F627CD8}"/>
                  </a:ext>
                </a:extLst>
              </p:cNvPr>
              <p:cNvSpPr/>
              <p:nvPr/>
            </p:nvSpPr>
            <p:spPr>
              <a:xfrm>
                <a:off x="981879" y="884414"/>
                <a:ext cx="491615" cy="261166"/>
              </a:xfrm>
              <a:prstGeom prst="rect">
                <a:avLst/>
              </a:prstGeom>
              <a:solidFill>
                <a:schemeClr val="bg2">
                  <a:lumMod val="75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6" name="Rectangle: Rounded Corners 355">
                <a:extLst>
                  <a:ext uri="{FF2B5EF4-FFF2-40B4-BE49-F238E27FC236}">
                    <a16:creationId xmlns:a16="http://schemas.microsoft.com/office/drawing/2014/main" id="{E055909C-C2EE-4EBD-829C-78841572EC9A}"/>
                  </a:ext>
                </a:extLst>
              </p:cNvPr>
              <p:cNvSpPr/>
              <p:nvPr/>
            </p:nvSpPr>
            <p:spPr>
              <a:xfrm>
                <a:off x="1018122" y="1139549"/>
                <a:ext cx="425622" cy="50979"/>
              </a:xfrm>
              <a:prstGeom prst="roundRect">
                <a:avLst/>
              </a:prstGeom>
              <a:ln w="3175">
                <a:solidFill>
                  <a:schemeClr val="accent4">
                    <a:lumMod val="5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b="1"/>
              </a:p>
            </p:txBody>
          </p:sp>
          <p:sp>
            <p:nvSpPr>
              <p:cNvPr id="357" name="Rectangle 356">
                <a:extLst>
                  <a:ext uri="{FF2B5EF4-FFF2-40B4-BE49-F238E27FC236}">
                    <a16:creationId xmlns:a16="http://schemas.microsoft.com/office/drawing/2014/main" id="{0FBB5F44-A668-47BC-B29A-D260602108D8}"/>
                  </a:ext>
                </a:extLst>
              </p:cNvPr>
              <p:cNvSpPr/>
              <p:nvPr/>
            </p:nvSpPr>
            <p:spPr>
              <a:xfrm>
                <a:off x="959387" y="4379688"/>
                <a:ext cx="536596" cy="45719"/>
              </a:xfrm>
              <a:prstGeom prst="rect">
                <a:avLst/>
              </a:prstGeom>
              <a:solidFill>
                <a:schemeClr val="tx2">
                  <a:lumMod val="40000"/>
                  <a:lumOff val="60000"/>
                </a:schemeClr>
              </a:solidFill>
              <a:ln w="3175">
                <a:solidFill>
                  <a:schemeClr val="bg2">
                    <a:lumMod val="50000"/>
                  </a:schemeClr>
                </a:solidFill>
              </a:ln>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p>
            </p:txBody>
          </p:sp>
          <p:sp>
            <p:nvSpPr>
              <p:cNvPr id="358" name="Rectangle 357">
                <a:extLst>
                  <a:ext uri="{FF2B5EF4-FFF2-40B4-BE49-F238E27FC236}">
                    <a16:creationId xmlns:a16="http://schemas.microsoft.com/office/drawing/2014/main" id="{C9DAA4A6-6B05-4F15-A8AE-7BCEC43A5B7E}"/>
                  </a:ext>
                </a:extLst>
              </p:cNvPr>
              <p:cNvSpPr/>
              <p:nvPr/>
            </p:nvSpPr>
            <p:spPr>
              <a:xfrm>
                <a:off x="860761" y="4418477"/>
                <a:ext cx="733849" cy="117887"/>
              </a:xfrm>
              <a:prstGeom prst="rect">
                <a:avLst/>
              </a:prstGeom>
              <a:solidFill>
                <a:schemeClr val="bg2">
                  <a:lumMod val="75000"/>
                </a:schemeClr>
              </a:solidFill>
              <a:ln w="3175"/>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p>
            </p:txBody>
          </p:sp>
          <p:sp>
            <p:nvSpPr>
              <p:cNvPr id="359" name="Flowchart: Manual Operation 358">
                <a:extLst>
                  <a:ext uri="{FF2B5EF4-FFF2-40B4-BE49-F238E27FC236}">
                    <a16:creationId xmlns:a16="http://schemas.microsoft.com/office/drawing/2014/main" id="{606AEB6E-B5B4-47B4-8DFF-7C9ADADC4989}"/>
                  </a:ext>
                </a:extLst>
              </p:cNvPr>
              <p:cNvSpPr/>
              <p:nvPr/>
            </p:nvSpPr>
            <p:spPr>
              <a:xfrm rot="10800000">
                <a:off x="1105984" y="2530185"/>
                <a:ext cx="250075" cy="147186"/>
              </a:xfrm>
              <a:prstGeom prst="flowChartManualOperation">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cxnSp>
          <p:nvCxnSpPr>
            <p:cNvPr id="249" name="Straight Connector 248">
              <a:extLst>
                <a:ext uri="{FF2B5EF4-FFF2-40B4-BE49-F238E27FC236}">
                  <a16:creationId xmlns:a16="http://schemas.microsoft.com/office/drawing/2014/main" id="{2A2777BD-892B-4931-B7E3-8368D8F533B1}"/>
                </a:ext>
              </a:extLst>
            </p:cNvPr>
            <p:cNvCxnSpPr>
              <a:cxnSpLocks/>
            </p:cNvCxnSpPr>
            <p:nvPr/>
          </p:nvCxnSpPr>
          <p:spPr>
            <a:xfrm flipV="1">
              <a:off x="1500346" y="1962272"/>
              <a:ext cx="1110457" cy="943418"/>
            </a:xfrm>
            <a:prstGeom prst="line">
              <a:avLst/>
            </a:prstGeom>
            <a:ln w="19050">
              <a:solidFill>
                <a:schemeClr val="tx1"/>
              </a:solidFill>
            </a:ln>
          </p:spPr>
          <p:style>
            <a:lnRef idx="1">
              <a:schemeClr val="dk1"/>
            </a:lnRef>
            <a:fillRef idx="0">
              <a:schemeClr val="dk1"/>
            </a:fillRef>
            <a:effectRef idx="0">
              <a:schemeClr val="dk1"/>
            </a:effectRef>
            <a:fontRef idx="minor">
              <a:schemeClr val="tx1"/>
            </a:fontRef>
          </p:style>
        </p:cxnSp>
        <p:sp>
          <p:nvSpPr>
            <p:cNvPr id="250" name="Oval 249">
              <a:extLst>
                <a:ext uri="{FF2B5EF4-FFF2-40B4-BE49-F238E27FC236}">
                  <a16:creationId xmlns:a16="http://schemas.microsoft.com/office/drawing/2014/main" id="{555E6071-3548-4262-AF8F-250A2D6E2C4E}"/>
                </a:ext>
              </a:extLst>
            </p:cNvPr>
            <p:cNvSpPr/>
            <p:nvPr/>
          </p:nvSpPr>
          <p:spPr>
            <a:xfrm>
              <a:off x="2285157" y="1931013"/>
              <a:ext cx="705115" cy="426146"/>
            </a:xfrm>
            <a:prstGeom prst="ellipse">
              <a:avLst/>
            </a:prstGeom>
            <a:gradFill flip="none" rotWithShape="1">
              <a:gsLst>
                <a:gs pos="62000">
                  <a:srgbClr val="8411A3">
                    <a:alpha val="31000"/>
                  </a:srgbClr>
                </a:gs>
                <a:gs pos="13000">
                  <a:srgbClr val="C53BEB">
                    <a:lumMod val="99000"/>
                    <a:lumOff val="1000"/>
                    <a:alpha val="74000"/>
                  </a:srgbClr>
                </a:gs>
              </a:gsLst>
              <a:path path="circle">
                <a:fillToRect l="50000" t="50000" r="50000" b="50000"/>
              </a:path>
              <a:tileRect/>
            </a:gradFill>
            <a:ln w="47625">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51" name="Oval 250">
              <a:extLst>
                <a:ext uri="{FF2B5EF4-FFF2-40B4-BE49-F238E27FC236}">
                  <a16:creationId xmlns:a16="http://schemas.microsoft.com/office/drawing/2014/main" id="{8A7EE403-10F4-42ED-8158-821FE4B9691B}"/>
                </a:ext>
              </a:extLst>
            </p:cNvPr>
            <p:cNvSpPr/>
            <p:nvPr/>
          </p:nvSpPr>
          <p:spPr>
            <a:xfrm>
              <a:off x="2554747" y="2105901"/>
              <a:ext cx="45719" cy="45719"/>
            </a:xfrm>
            <a:prstGeom prst="ellipse">
              <a:avLst/>
            </a:prstGeom>
            <a:gradFill flip="none" rotWithShape="1">
              <a:gsLst>
                <a:gs pos="0">
                  <a:schemeClr val="accent4">
                    <a:shade val="30000"/>
                    <a:satMod val="115000"/>
                  </a:schemeClr>
                </a:gs>
                <a:gs pos="50000">
                  <a:schemeClr val="accent4">
                    <a:shade val="67500"/>
                    <a:satMod val="115000"/>
                  </a:schemeClr>
                </a:gs>
                <a:gs pos="100000">
                  <a:schemeClr val="accent4">
                    <a:shade val="100000"/>
                    <a:satMod val="115000"/>
                  </a:schemeClr>
                </a:gs>
              </a:gsLst>
              <a:lin ang="2700000" scaled="1"/>
              <a:tileRect/>
            </a:gra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a:p>
          </p:txBody>
        </p:sp>
        <p:sp>
          <p:nvSpPr>
            <p:cNvPr id="252" name="Oval 251">
              <a:extLst>
                <a:ext uri="{FF2B5EF4-FFF2-40B4-BE49-F238E27FC236}">
                  <a16:creationId xmlns:a16="http://schemas.microsoft.com/office/drawing/2014/main" id="{C2A17779-5539-4A5E-920B-81BDE0402EBA}"/>
                </a:ext>
              </a:extLst>
            </p:cNvPr>
            <p:cNvSpPr/>
            <p:nvPr/>
          </p:nvSpPr>
          <p:spPr>
            <a:xfrm>
              <a:off x="2552740" y="2208204"/>
              <a:ext cx="45719" cy="45719"/>
            </a:xfrm>
            <a:prstGeom prst="ellipse">
              <a:avLst/>
            </a:prstGeom>
            <a:gradFill flip="none" rotWithShape="1">
              <a:gsLst>
                <a:gs pos="0">
                  <a:schemeClr val="accent4">
                    <a:shade val="30000"/>
                    <a:satMod val="115000"/>
                  </a:schemeClr>
                </a:gs>
                <a:gs pos="50000">
                  <a:schemeClr val="accent4">
                    <a:shade val="67500"/>
                    <a:satMod val="115000"/>
                  </a:schemeClr>
                </a:gs>
                <a:gs pos="100000">
                  <a:schemeClr val="accent4">
                    <a:shade val="100000"/>
                    <a:satMod val="115000"/>
                  </a:schemeClr>
                </a:gs>
              </a:gsLst>
              <a:path path="circle">
                <a:fillToRect r="100000" b="100000"/>
              </a:path>
              <a:tileRect l="-100000" t="-100000"/>
            </a:gra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b="1" dirty="0"/>
            </a:p>
          </p:txBody>
        </p:sp>
        <p:sp>
          <p:nvSpPr>
            <p:cNvPr id="253" name="Oval 252">
              <a:extLst>
                <a:ext uri="{FF2B5EF4-FFF2-40B4-BE49-F238E27FC236}">
                  <a16:creationId xmlns:a16="http://schemas.microsoft.com/office/drawing/2014/main" id="{C6DD6BCD-EE32-4FE4-A6A0-7E8FF6311EE2}"/>
                </a:ext>
              </a:extLst>
            </p:cNvPr>
            <p:cNvSpPr/>
            <p:nvPr/>
          </p:nvSpPr>
          <p:spPr>
            <a:xfrm>
              <a:off x="2516544" y="2328819"/>
              <a:ext cx="45719" cy="45719"/>
            </a:xfrm>
            <a:prstGeom prst="ellipse">
              <a:avLst/>
            </a:prstGeom>
            <a:gradFill flip="none" rotWithShape="1">
              <a:gsLst>
                <a:gs pos="0">
                  <a:schemeClr val="accent4">
                    <a:shade val="30000"/>
                    <a:satMod val="115000"/>
                  </a:schemeClr>
                </a:gs>
                <a:gs pos="50000">
                  <a:schemeClr val="accent4">
                    <a:shade val="67500"/>
                    <a:satMod val="115000"/>
                  </a:schemeClr>
                </a:gs>
                <a:gs pos="100000">
                  <a:schemeClr val="accent4">
                    <a:shade val="100000"/>
                    <a:satMod val="115000"/>
                  </a:schemeClr>
                </a:gs>
              </a:gsLst>
              <a:path path="circle">
                <a:fillToRect r="100000" b="100000"/>
              </a:path>
              <a:tileRect l="-100000" t="-100000"/>
            </a:gra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a:p>
          </p:txBody>
        </p:sp>
        <p:sp>
          <p:nvSpPr>
            <p:cNvPr id="254" name="Oval 253">
              <a:extLst>
                <a:ext uri="{FF2B5EF4-FFF2-40B4-BE49-F238E27FC236}">
                  <a16:creationId xmlns:a16="http://schemas.microsoft.com/office/drawing/2014/main" id="{54A4ACAE-7AD3-40AC-9909-64FCE58E5021}"/>
                </a:ext>
              </a:extLst>
            </p:cNvPr>
            <p:cNvSpPr/>
            <p:nvPr/>
          </p:nvSpPr>
          <p:spPr>
            <a:xfrm>
              <a:off x="2694526" y="2233383"/>
              <a:ext cx="45719" cy="45719"/>
            </a:xfrm>
            <a:prstGeom prst="ellipse">
              <a:avLst/>
            </a:prstGeom>
            <a:gradFill flip="none" rotWithShape="1">
              <a:gsLst>
                <a:gs pos="0">
                  <a:schemeClr val="accent4">
                    <a:shade val="30000"/>
                    <a:satMod val="115000"/>
                  </a:schemeClr>
                </a:gs>
                <a:gs pos="50000">
                  <a:schemeClr val="accent4">
                    <a:shade val="67500"/>
                    <a:satMod val="115000"/>
                  </a:schemeClr>
                </a:gs>
                <a:gs pos="100000">
                  <a:schemeClr val="accent4">
                    <a:shade val="100000"/>
                    <a:satMod val="115000"/>
                  </a:schemeClr>
                </a:gs>
              </a:gsLst>
              <a:path path="circle">
                <a:fillToRect r="100000" b="100000"/>
              </a:path>
              <a:tileRect l="-100000" t="-100000"/>
            </a:gra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a:p>
          </p:txBody>
        </p:sp>
        <p:sp>
          <p:nvSpPr>
            <p:cNvPr id="255" name="Oval 254">
              <a:extLst>
                <a:ext uri="{FF2B5EF4-FFF2-40B4-BE49-F238E27FC236}">
                  <a16:creationId xmlns:a16="http://schemas.microsoft.com/office/drawing/2014/main" id="{06115BC5-8EBE-4CF0-B34F-2F53F0590CAD}"/>
                </a:ext>
              </a:extLst>
            </p:cNvPr>
            <p:cNvSpPr/>
            <p:nvPr/>
          </p:nvSpPr>
          <p:spPr>
            <a:xfrm>
              <a:off x="2594749" y="2542157"/>
              <a:ext cx="45719" cy="45719"/>
            </a:xfrm>
            <a:prstGeom prst="ellipse">
              <a:avLst/>
            </a:prstGeom>
            <a:gradFill flip="none" rotWithShape="1">
              <a:gsLst>
                <a:gs pos="0">
                  <a:schemeClr val="accent4">
                    <a:shade val="30000"/>
                    <a:satMod val="115000"/>
                  </a:schemeClr>
                </a:gs>
                <a:gs pos="50000">
                  <a:schemeClr val="accent4">
                    <a:shade val="67500"/>
                    <a:satMod val="115000"/>
                  </a:schemeClr>
                </a:gs>
                <a:gs pos="100000">
                  <a:schemeClr val="accent4">
                    <a:shade val="100000"/>
                    <a:satMod val="115000"/>
                  </a:schemeClr>
                </a:gs>
              </a:gsLst>
              <a:path path="circle">
                <a:fillToRect r="100000" b="100000"/>
              </a:path>
              <a:tileRect l="-100000" t="-100000"/>
            </a:gra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a:p>
          </p:txBody>
        </p:sp>
        <p:sp>
          <p:nvSpPr>
            <p:cNvPr id="256" name="Oval 255">
              <a:extLst>
                <a:ext uri="{FF2B5EF4-FFF2-40B4-BE49-F238E27FC236}">
                  <a16:creationId xmlns:a16="http://schemas.microsoft.com/office/drawing/2014/main" id="{BEDFEEA6-9DE6-4B9D-BE30-C5A1EC8738AD}"/>
                </a:ext>
              </a:extLst>
            </p:cNvPr>
            <p:cNvSpPr/>
            <p:nvPr/>
          </p:nvSpPr>
          <p:spPr>
            <a:xfrm>
              <a:off x="2495500" y="2440250"/>
              <a:ext cx="45719" cy="45719"/>
            </a:xfrm>
            <a:prstGeom prst="ellipse">
              <a:avLst/>
            </a:prstGeom>
            <a:gradFill flip="none" rotWithShape="1">
              <a:gsLst>
                <a:gs pos="0">
                  <a:schemeClr val="accent4">
                    <a:shade val="30000"/>
                    <a:satMod val="115000"/>
                  </a:schemeClr>
                </a:gs>
                <a:gs pos="50000">
                  <a:schemeClr val="accent4">
                    <a:shade val="67500"/>
                    <a:satMod val="115000"/>
                  </a:schemeClr>
                </a:gs>
                <a:gs pos="100000">
                  <a:schemeClr val="accent4">
                    <a:shade val="100000"/>
                    <a:satMod val="115000"/>
                  </a:schemeClr>
                </a:gs>
              </a:gsLst>
              <a:path path="circle">
                <a:fillToRect r="100000" b="100000"/>
              </a:path>
              <a:tileRect l="-100000" t="-100000"/>
            </a:gra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a:p>
          </p:txBody>
        </p:sp>
        <p:sp>
          <p:nvSpPr>
            <p:cNvPr id="257" name="Oval 256">
              <a:extLst>
                <a:ext uri="{FF2B5EF4-FFF2-40B4-BE49-F238E27FC236}">
                  <a16:creationId xmlns:a16="http://schemas.microsoft.com/office/drawing/2014/main" id="{0E2C247F-F7BD-4A3E-9FD3-65F8D701B5A5}"/>
                </a:ext>
              </a:extLst>
            </p:cNvPr>
            <p:cNvSpPr/>
            <p:nvPr/>
          </p:nvSpPr>
          <p:spPr>
            <a:xfrm>
              <a:off x="2513765" y="2331163"/>
              <a:ext cx="45719" cy="45719"/>
            </a:xfrm>
            <a:prstGeom prst="ellipse">
              <a:avLst/>
            </a:prstGeom>
            <a:gradFill flip="none" rotWithShape="1">
              <a:gsLst>
                <a:gs pos="0">
                  <a:schemeClr val="accent4">
                    <a:shade val="30000"/>
                    <a:satMod val="115000"/>
                  </a:schemeClr>
                </a:gs>
                <a:gs pos="50000">
                  <a:schemeClr val="accent4">
                    <a:shade val="67500"/>
                    <a:satMod val="115000"/>
                  </a:schemeClr>
                </a:gs>
                <a:gs pos="100000">
                  <a:schemeClr val="accent4">
                    <a:shade val="100000"/>
                    <a:satMod val="115000"/>
                  </a:schemeClr>
                </a:gs>
              </a:gsLst>
              <a:path path="circle">
                <a:fillToRect r="100000" b="100000"/>
              </a:path>
              <a:tileRect l="-100000" t="-100000"/>
            </a:gra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a:p>
          </p:txBody>
        </p:sp>
        <p:sp>
          <p:nvSpPr>
            <p:cNvPr id="258" name="Oval 257">
              <a:extLst>
                <a:ext uri="{FF2B5EF4-FFF2-40B4-BE49-F238E27FC236}">
                  <a16:creationId xmlns:a16="http://schemas.microsoft.com/office/drawing/2014/main" id="{F47EE909-9E4B-4423-89AF-A3D054682D8D}"/>
                </a:ext>
              </a:extLst>
            </p:cNvPr>
            <p:cNvSpPr/>
            <p:nvPr/>
          </p:nvSpPr>
          <p:spPr>
            <a:xfrm>
              <a:off x="2654635" y="2320166"/>
              <a:ext cx="45719" cy="45719"/>
            </a:xfrm>
            <a:prstGeom prst="ellipse">
              <a:avLst/>
            </a:prstGeom>
            <a:gradFill flip="none" rotWithShape="1">
              <a:gsLst>
                <a:gs pos="0">
                  <a:schemeClr val="accent4">
                    <a:shade val="30000"/>
                    <a:satMod val="115000"/>
                  </a:schemeClr>
                </a:gs>
                <a:gs pos="50000">
                  <a:schemeClr val="accent4">
                    <a:shade val="67500"/>
                    <a:satMod val="115000"/>
                  </a:schemeClr>
                </a:gs>
                <a:gs pos="100000">
                  <a:schemeClr val="accent4">
                    <a:shade val="100000"/>
                    <a:satMod val="115000"/>
                  </a:schemeClr>
                </a:gs>
              </a:gsLst>
              <a:path path="circle">
                <a:fillToRect r="100000" b="100000"/>
              </a:path>
              <a:tileRect l="-100000" t="-100000"/>
            </a:gra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a:p>
          </p:txBody>
        </p:sp>
        <p:sp>
          <p:nvSpPr>
            <p:cNvPr id="259" name="Oval 258">
              <a:extLst>
                <a:ext uri="{FF2B5EF4-FFF2-40B4-BE49-F238E27FC236}">
                  <a16:creationId xmlns:a16="http://schemas.microsoft.com/office/drawing/2014/main" id="{C6B8C9DE-A3E3-4394-B6BB-78399602D999}"/>
                </a:ext>
              </a:extLst>
            </p:cNvPr>
            <p:cNvSpPr/>
            <p:nvPr/>
          </p:nvSpPr>
          <p:spPr>
            <a:xfrm>
              <a:off x="2725496" y="2462022"/>
              <a:ext cx="45719" cy="45719"/>
            </a:xfrm>
            <a:prstGeom prst="ellipse">
              <a:avLst/>
            </a:prstGeom>
            <a:gradFill flip="none" rotWithShape="1">
              <a:gsLst>
                <a:gs pos="0">
                  <a:schemeClr val="accent4">
                    <a:shade val="30000"/>
                    <a:satMod val="115000"/>
                  </a:schemeClr>
                </a:gs>
                <a:gs pos="50000">
                  <a:schemeClr val="accent4">
                    <a:shade val="67500"/>
                    <a:satMod val="115000"/>
                  </a:schemeClr>
                </a:gs>
                <a:gs pos="100000">
                  <a:schemeClr val="accent4">
                    <a:shade val="100000"/>
                    <a:satMod val="115000"/>
                  </a:schemeClr>
                </a:gs>
              </a:gsLst>
              <a:path path="circle">
                <a:fillToRect r="100000" b="100000"/>
              </a:path>
              <a:tileRect l="-100000" t="-100000"/>
            </a:gra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a:p>
          </p:txBody>
        </p:sp>
        <p:grpSp>
          <p:nvGrpSpPr>
            <p:cNvPr id="260" name="Group 259">
              <a:extLst>
                <a:ext uri="{FF2B5EF4-FFF2-40B4-BE49-F238E27FC236}">
                  <a16:creationId xmlns:a16="http://schemas.microsoft.com/office/drawing/2014/main" id="{A32775D8-F973-4682-ABAD-5D064C1C9253}"/>
                </a:ext>
              </a:extLst>
            </p:cNvPr>
            <p:cNvGrpSpPr/>
            <p:nvPr/>
          </p:nvGrpSpPr>
          <p:grpSpPr>
            <a:xfrm>
              <a:off x="2407055" y="2903135"/>
              <a:ext cx="66433" cy="64718"/>
              <a:chOff x="2325974" y="1804595"/>
              <a:chExt cx="66433" cy="64718"/>
            </a:xfrm>
          </p:grpSpPr>
          <p:sp>
            <p:nvSpPr>
              <p:cNvPr id="349" name="Oval 348">
                <a:extLst>
                  <a:ext uri="{FF2B5EF4-FFF2-40B4-BE49-F238E27FC236}">
                    <a16:creationId xmlns:a16="http://schemas.microsoft.com/office/drawing/2014/main" id="{E703899B-7102-463E-8D99-5B5AE6EB8405}"/>
                  </a:ext>
                </a:extLst>
              </p:cNvPr>
              <p:cNvSpPr/>
              <p:nvPr/>
            </p:nvSpPr>
            <p:spPr>
              <a:xfrm>
                <a:off x="2334523" y="1823594"/>
                <a:ext cx="45719" cy="45719"/>
              </a:xfrm>
              <a:prstGeom prst="ellipse">
                <a:avLst/>
              </a:prstGeom>
              <a:gradFill flip="none" rotWithShape="1">
                <a:gsLst>
                  <a:gs pos="0">
                    <a:schemeClr val="accent4">
                      <a:shade val="30000"/>
                      <a:satMod val="115000"/>
                    </a:schemeClr>
                  </a:gs>
                  <a:gs pos="50000">
                    <a:schemeClr val="accent4">
                      <a:shade val="67500"/>
                      <a:satMod val="115000"/>
                    </a:schemeClr>
                  </a:gs>
                  <a:gs pos="100000">
                    <a:schemeClr val="accent4">
                      <a:shade val="100000"/>
                      <a:satMod val="115000"/>
                    </a:schemeClr>
                  </a:gs>
                </a:gsLst>
                <a:path path="circle">
                  <a:fillToRect r="100000" b="100000"/>
                </a:path>
                <a:tileRect l="-100000" t="-100000"/>
              </a:gra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a:p>
            </p:txBody>
          </p:sp>
          <p:sp>
            <p:nvSpPr>
              <p:cNvPr id="350" name="Oval 349">
                <a:extLst>
                  <a:ext uri="{FF2B5EF4-FFF2-40B4-BE49-F238E27FC236}">
                    <a16:creationId xmlns:a16="http://schemas.microsoft.com/office/drawing/2014/main" id="{CD8F659D-C6E9-454F-B0F1-C62D32ED0EF0}"/>
                  </a:ext>
                </a:extLst>
              </p:cNvPr>
              <p:cNvSpPr/>
              <p:nvPr/>
            </p:nvSpPr>
            <p:spPr>
              <a:xfrm>
                <a:off x="2346688" y="1806975"/>
                <a:ext cx="45719" cy="45719"/>
              </a:xfrm>
              <a:prstGeom prst="ellipse">
                <a:avLst/>
              </a:prstGeom>
              <a:gradFill flip="none" rotWithShape="1">
                <a:gsLst>
                  <a:gs pos="0">
                    <a:schemeClr val="accent4">
                      <a:shade val="30000"/>
                      <a:satMod val="115000"/>
                    </a:schemeClr>
                  </a:gs>
                  <a:gs pos="50000">
                    <a:schemeClr val="accent4">
                      <a:shade val="67500"/>
                      <a:satMod val="115000"/>
                    </a:schemeClr>
                  </a:gs>
                  <a:gs pos="100000">
                    <a:schemeClr val="accent4">
                      <a:shade val="100000"/>
                      <a:satMod val="115000"/>
                    </a:schemeClr>
                  </a:gs>
                </a:gsLst>
                <a:path path="circle">
                  <a:fillToRect r="100000" b="100000"/>
                </a:path>
                <a:tileRect l="-100000" t="-100000"/>
              </a:gra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b="1" dirty="0"/>
              </a:p>
            </p:txBody>
          </p:sp>
          <p:sp>
            <p:nvSpPr>
              <p:cNvPr id="351" name="Oval 350">
                <a:extLst>
                  <a:ext uri="{FF2B5EF4-FFF2-40B4-BE49-F238E27FC236}">
                    <a16:creationId xmlns:a16="http://schemas.microsoft.com/office/drawing/2014/main" id="{51ECB9A4-10B3-4791-9316-80A295798243}"/>
                  </a:ext>
                </a:extLst>
              </p:cNvPr>
              <p:cNvSpPr/>
              <p:nvPr/>
            </p:nvSpPr>
            <p:spPr>
              <a:xfrm>
                <a:off x="2325974" y="1804595"/>
                <a:ext cx="45719" cy="45719"/>
              </a:xfrm>
              <a:prstGeom prst="ellipse">
                <a:avLst/>
              </a:prstGeom>
              <a:gradFill flip="none" rotWithShape="1">
                <a:gsLst>
                  <a:gs pos="0">
                    <a:schemeClr val="accent4">
                      <a:shade val="30000"/>
                      <a:satMod val="115000"/>
                    </a:schemeClr>
                  </a:gs>
                  <a:gs pos="50000">
                    <a:schemeClr val="accent4">
                      <a:shade val="67500"/>
                      <a:satMod val="115000"/>
                    </a:schemeClr>
                  </a:gs>
                  <a:gs pos="100000">
                    <a:schemeClr val="accent4">
                      <a:shade val="100000"/>
                      <a:satMod val="115000"/>
                    </a:schemeClr>
                  </a:gs>
                </a:gsLst>
                <a:path path="circle">
                  <a:fillToRect r="100000" b="100000"/>
                </a:path>
                <a:tileRect l="-100000" t="-100000"/>
              </a:gra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a:p>
            </p:txBody>
          </p:sp>
        </p:grpSp>
        <p:grpSp>
          <p:nvGrpSpPr>
            <p:cNvPr id="261" name="Group 260">
              <a:extLst>
                <a:ext uri="{FF2B5EF4-FFF2-40B4-BE49-F238E27FC236}">
                  <a16:creationId xmlns:a16="http://schemas.microsoft.com/office/drawing/2014/main" id="{2DC5D607-2F92-44BC-9538-31C361738735}"/>
                </a:ext>
              </a:extLst>
            </p:cNvPr>
            <p:cNvGrpSpPr/>
            <p:nvPr/>
          </p:nvGrpSpPr>
          <p:grpSpPr>
            <a:xfrm>
              <a:off x="2461403" y="2721287"/>
              <a:ext cx="62450" cy="50434"/>
              <a:chOff x="2285380" y="1476945"/>
              <a:chExt cx="62450" cy="50434"/>
            </a:xfrm>
          </p:grpSpPr>
          <p:sp>
            <p:nvSpPr>
              <p:cNvPr id="347" name="Oval 346">
                <a:extLst>
                  <a:ext uri="{FF2B5EF4-FFF2-40B4-BE49-F238E27FC236}">
                    <a16:creationId xmlns:a16="http://schemas.microsoft.com/office/drawing/2014/main" id="{03D53A95-CC73-41D0-83C7-EBF2E0E2A132}"/>
                  </a:ext>
                </a:extLst>
              </p:cNvPr>
              <p:cNvSpPr/>
              <p:nvPr/>
            </p:nvSpPr>
            <p:spPr>
              <a:xfrm>
                <a:off x="2285380" y="1476945"/>
                <a:ext cx="45719" cy="45719"/>
              </a:xfrm>
              <a:prstGeom prst="ellipse">
                <a:avLst/>
              </a:prstGeom>
              <a:gradFill flip="none" rotWithShape="1">
                <a:gsLst>
                  <a:gs pos="0">
                    <a:schemeClr val="accent4">
                      <a:shade val="30000"/>
                      <a:satMod val="115000"/>
                    </a:schemeClr>
                  </a:gs>
                  <a:gs pos="50000">
                    <a:schemeClr val="accent4">
                      <a:shade val="67500"/>
                      <a:satMod val="115000"/>
                    </a:schemeClr>
                  </a:gs>
                  <a:gs pos="100000">
                    <a:schemeClr val="accent4">
                      <a:shade val="100000"/>
                      <a:satMod val="115000"/>
                    </a:schemeClr>
                  </a:gs>
                </a:gsLst>
                <a:path path="circle">
                  <a:fillToRect r="100000" b="100000"/>
                </a:path>
                <a:tileRect l="-100000" t="-100000"/>
              </a:gra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a:p>
            </p:txBody>
          </p:sp>
          <p:sp>
            <p:nvSpPr>
              <p:cNvPr id="348" name="Oval 347">
                <a:extLst>
                  <a:ext uri="{FF2B5EF4-FFF2-40B4-BE49-F238E27FC236}">
                    <a16:creationId xmlns:a16="http://schemas.microsoft.com/office/drawing/2014/main" id="{03E2EAE8-003D-4422-AD61-98824F819EFA}"/>
                  </a:ext>
                </a:extLst>
              </p:cNvPr>
              <p:cNvSpPr/>
              <p:nvPr/>
            </p:nvSpPr>
            <p:spPr>
              <a:xfrm>
                <a:off x="2302111" y="1481660"/>
                <a:ext cx="45719" cy="45719"/>
              </a:xfrm>
              <a:prstGeom prst="ellipse">
                <a:avLst/>
              </a:prstGeom>
              <a:gradFill flip="none" rotWithShape="1">
                <a:gsLst>
                  <a:gs pos="0">
                    <a:schemeClr val="accent4">
                      <a:shade val="30000"/>
                      <a:satMod val="115000"/>
                    </a:schemeClr>
                  </a:gs>
                  <a:gs pos="50000">
                    <a:schemeClr val="accent4">
                      <a:shade val="67500"/>
                      <a:satMod val="115000"/>
                    </a:schemeClr>
                  </a:gs>
                  <a:gs pos="100000">
                    <a:schemeClr val="accent4">
                      <a:shade val="100000"/>
                      <a:satMod val="115000"/>
                    </a:schemeClr>
                  </a:gs>
                </a:gsLst>
                <a:path path="circle">
                  <a:fillToRect r="100000" b="100000"/>
                </a:path>
                <a:tileRect l="-100000" t="-100000"/>
              </a:gra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a:p>
            </p:txBody>
          </p:sp>
        </p:grpSp>
        <p:grpSp>
          <p:nvGrpSpPr>
            <p:cNvPr id="262" name="Group 261">
              <a:extLst>
                <a:ext uri="{FF2B5EF4-FFF2-40B4-BE49-F238E27FC236}">
                  <a16:creationId xmlns:a16="http://schemas.microsoft.com/office/drawing/2014/main" id="{CEC1D361-D896-4522-82D7-5B18A71EF02F}"/>
                </a:ext>
              </a:extLst>
            </p:cNvPr>
            <p:cNvGrpSpPr/>
            <p:nvPr/>
          </p:nvGrpSpPr>
          <p:grpSpPr>
            <a:xfrm rot="2246765">
              <a:off x="2534160" y="2818984"/>
              <a:ext cx="66433" cy="64718"/>
              <a:chOff x="2325974" y="1804595"/>
              <a:chExt cx="66433" cy="64718"/>
            </a:xfrm>
          </p:grpSpPr>
          <p:sp>
            <p:nvSpPr>
              <p:cNvPr id="344" name="Oval 343">
                <a:extLst>
                  <a:ext uri="{FF2B5EF4-FFF2-40B4-BE49-F238E27FC236}">
                    <a16:creationId xmlns:a16="http://schemas.microsoft.com/office/drawing/2014/main" id="{AF41E7D3-EC58-4380-ADCE-66825A93C43B}"/>
                  </a:ext>
                </a:extLst>
              </p:cNvPr>
              <p:cNvSpPr/>
              <p:nvPr/>
            </p:nvSpPr>
            <p:spPr>
              <a:xfrm>
                <a:off x="2334523" y="1823594"/>
                <a:ext cx="45719" cy="45719"/>
              </a:xfrm>
              <a:prstGeom prst="ellipse">
                <a:avLst/>
              </a:prstGeom>
              <a:gradFill flip="none" rotWithShape="1">
                <a:gsLst>
                  <a:gs pos="0">
                    <a:schemeClr val="accent4">
                      <a:shade val="30000"/>
                      <a:satMod val="115000"/>
                    </a:schemeClr>
                  </a:gs>
                  <a:gs pos="50000">
                    <a:schemeClr val="accent4">
                      <a:shade val="67500"/>
                      <a:satMod val="115000"/>
                    </a:schemeClr>
                  </a:gs>
                  <a:gs pos="100000">
                    <a:schemeClr val="accent4">
                      <a:shade val="100000"/>
                      <a:satMod val="115000"/>
                    </a:schemeClr>
                  </a:gs>
                </a:gsLst>
                <a:path path="circle">
                  <a:fillToRect r="100000" b="100000"/>
                </a:path>
                <a:tileRect l="-100000" t="-100000"/>
              </a:gra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a:p>
            </p:txBody>
          </p:sp>
          <p:sp>
            <p:nvSpPr>
              <p:cNvPr id="345" name="Oval 344">
                <a:extLst>
                  <a:ext uri="{FF2B5EF4-FFF2-40B4-BE49-F238E27FC236}">
                    <a16:creationId xmlns:a16="http://schemas.microsoft.com/office/drawing/2014/main" id="{E915688A-40D1-4BB5-B0A0-565EB98A3C2C}"/>
                  </a:ext>
                </a:extLst>
              </p:cNvPr>
              <p:cNvSpPr/>
              <p:nvPr/>
            </p:nvSpPr>
            <p:spPr>
              <a:xfrm>
                <a:off x="2346688" y="1806975"/>
                <a:ext cx="45719" cy="45719"/>
              </a:xfrm>
              <a:prstGeom prst="ellipse">
                <a:avLst/>
              </a:prstGeom>
              <a:gradFill flip="none" rotWithShape="1">
                <a:gsLst>
                  <a:gs pos="0">
                    <a:schemeClr val="accent4">
                      <a:shade val="30000"/>
                      <a:satMod val="115000"/>
                    </a:schemeClr>
                  </a:gs>
                  <a:gs pos="50000">
                    <a:schemeClr val="accent4">
                      <a:shade val="67500"/>
                      <a:satMod val="115000"/>
                    </a:schemeClr>
                  </a:gs>
                  <a:gs pos="100000">
                    <a:schemeClr val="accent4">
                      <a:shade val="100000"/>
                      <a:satMod val="115000"/>
                    </a:schemeClr>
                  </a:gs>
                </a:gsLst>
                <a:path path="circle">
                  <a:fillToRect r="100000" b="100000"/>
                </a:path>
                <a:tileRect l="-100000" t="-100000"/>
              </a:gra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b="1" dirty="0"/>
              </a:p>
            </p:txBody>
          </p:sp>
          <p:sp>
            <p:nvSpPr>
              <p:cNvPr id="346" name="Oval 345">
                <a:extLst>
                  <a:ext uri="{FF2B5EF4-FFF2-40B4-BE49-F238E27FC236}">
                    <a16:creationId xmlns:a16="http://schemas.microsoft.com/office/drawing/2014/main" id="{DB5B010D-44AD-4FDF-AA37-A97DEEB9ABAF}"/>
                  </a:ext>
                </a:extLst>
              </p:cNvPr>
              <p:cNvSpPr/>
              <p:nvPr/>
            </p:nvSpPr>
            <p:spPr>
              <a:xfrm>
                <a:off x="2325974" y="1804595"/>
                <a:ext cx="45719" cy="45719"/>
              </a:xfrm>
              <a:prstGeom prst="ellipse">
                <a:avLst/>
              </a:prstGeom>
              <a:gradFill flip="none" rotWithShape="1">
                <a:gsLst>
                  <a:gs pos="0">
                    <a:schemeClr val="accent4">
                      <a:shade val="30000"/>
                      <a:satMod val="115000"/>
                    </a:schemeClr>
                  </a:gs>
                  <a:gs pos="50000">
                    <a:schemeClr val="accent4">
                      <a:shade val="67500"/>
                      <a:satMod val="115000"/>
                    </a:schemeClr>
                  </a:gs>
                  <a:gs pos="100000">
                    <a:schemeClr val="accent4">
                      <a:shade val="100000"/>
                      <a:satMod val="115000"/>
                    </a:schemeClr>
                  </a:gs>
                </a:gsLst>
                <a:path path="circle">
                  <a:fillToRect r="100000" b="100000"/>
                </a:path>
                <a:tileRect l="-100000" t="-100000"/>
              </a:gra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a:p>
            </p:txBody>
          </p:sp>
        </p:grpSp>
        <p:grpSp>
          <p:nvGrpSpPr>
            <p:cNvPr id="263" name="Group 262">
              <a:extLst>
                <a:ext uri="{FF2B5EF4-FFF2-40B4-BE49-F238E27FC236}">
                  <a16:creationId xmlns:a16="http://schemas.microsoft.com/office/drawing/2014/main" id="{23FBC829-50EE-4C46-8172-EFBE579DB573}"/>
                </a:ext>
              </a:extLst>
            </p:cNvPr>
            <p:cNvGrpSpPr/>
            <p:nvPr/>
          </p:nvGrpSpPr>
          <p:grpSpPr>
            <a:xfrm>
              <a:off x="2498472" y="3024620"/>
              <a:ext cx="66433" cy="64718"/>
              <a:chOff x="2325974" y="1804595"/>
              <a:chExt cx="66433" cy="64718"/>
            </a:xfrm>
          </p:grpSpPr>
          <p:sp>
            <p:nvSpPr>
              <p:cNvPr id="341" name="Oval 340">
                <a:extLst>
                  <a:ext uri="{FF2B5EF4-FFF2-40B4-BE49-F238E27FC236}">
                    <a16:creationId xmlns:a16="http://schemas.microsoft.com/office/drawing/2014/main" id="{8BBECEA3-F77D-406F-9AF9-8463569C9CA4}"/>
                  </a:ext>
                </a:extLst>
              </p:cNvPr>
              <p:cNvSpPr/>
              <p:nvPr/>
            </p:nvSpPr>
            <p:spPr>
              <a:xfrm>
                <a:off x="2334523" y="1823594"/>
                <a:ext cx="45719" cy="45719"/>
              </a:xfrm>
              <a:prstGeom prst="ellipse">
                <a:avLst/>
              </a:prstGeom>
              <a:gradFill flip="none" rotWithShape="1">
                <a:gsLst>
                  <a:gs pos="0">
                    <a:schemeClr val="accent4">
                      <a:shade val="30000"/>
                      <a:satMod val="115000"/>
                    </a:schemeClr>
                  </a:gs>
                  <a:gs pos="50000">
                    <a:schemeClr val="accent4">
                      <a:shade val="67500"/>
                      <a:satMod val="115000"/>
                    </a:schemeClr>
                  </a:gs>
                  <a:gs pos="100000">
                    <a:schemeClr val="accent4">
                      <a:shade val="100000"/>
                      <a:satMod val="115000"/>
                    </a:schemeClr>
                  </a:gs>
                </a:gsLst>
                <a:path path="circle">
                  <a:fillToRect r="100000" b="100000"/>
                </a:path>
                <a:tileRect l="-100000" t="-100000"/>
              </a:gra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a:p>
            </p:txBody>
          </p:sp>
          <p:sp>
            <p:nvSpPr>
              <p:cNvPr id="342" name="Oval 341">
                <a:extLst>
                  <a:ext uri="{FF2B5EF4-FFF2-40B4-BE49-F238E27FC236}">
                    <a16:creationId xmlns:a16="http://schemas.microsoft.com/office/drawing/2014/main" id="{7666C561-C36C-429C-AC65-1FD0F0839E50}"/>
                  </a:ext>
                </a:extLst>
              </p:cNvPr>
              <p:cNvSpPr/>
              <p:nvPr/>
            </p:nvSpPr>
            <p:spPr>
              <a:xfrm>
                <a:off x="2346688" y="1806975"/>
                <a:ext cx="45719" cy="45719"/>
              </a:xfrm>
              <a:prstGeom prst="ellipse">
                <a:avLst/>
              </a:prstGeom>
              <a:gradFill flip="none" rotWithShape="1">
                <a:gsLst>
                  <a:gs pos="0">
                    <a:schemeClr val="accent4">
                      <a:shade val="30000"/>
                      <a:satMod val="115000"/>
                    </a:schemeClr>
                  </a:gs>
                  <a:gs pos="50000">
                    <a:schemeClr val="accent4">
                      <a:shade val="67500"/>
                      <a:satMod val="115000"/>
                    </a:schemeClr>
                  </a:gs>
                  <a:gs pos="100000">
                    <a:schemeClr val="accent4">
                      <a:shade val="100000"/>
                      <a:satMod val="115000"/>
                    </a:schemeClr>
                  </a:gs>
                </a:gsLst>
                <a:path path="circle">
                  <a:fillToRect r="100000" b="100000"/>
                </a:path>
                <a:tileRect l="-100000" t="-100000"/>
              </a:gra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b="1" dirty="0"/>
              </a:p>
            </p:txBody>
          </p:sp>
          <p:sp>
            <p:nvSpPr>
              <p:cNvPr id="343" name="Oval 342">
                <a:extLst>
                  <a:ext uri="{FF2B5EF4-FFF2-40B4-BE49-F238E27FC236}">
                    <a16:creationId xmlns:a16="http://schemas.microsoft.com/office/drawing/2014/main" id="{7D3E1D07-924B-43FD-A7BD-44BD8285C049}"/>
                  </a:ext>
                </a:extLst>
              </p:cNvPr>
              <p:cNvSpPr/>
              <p:nvPr/>
            </p:nvSpPr>
            <p:spPr>
              <a:xfrm>
                <a:off x="2325974" y="1804595"/>
                <a:ext cx="45719" cy="45719"/>
              </a:xfrm>
              <a:prstGeom prst="ellipse">
                <a:avLst/>
              </a:prstGeom>
              <a:gradFill flip="none" rotWithShape="1">
                <a:gsLst>
                  <a:gs pos="0">
                    <a:schemeClr val="accent4">
                      <a:shade val="30000"/>
                      <a:satMod val="115000"/>
                    </a:schemeClr>
                  </a:gs>
                  <a:gs pos="50000">
                    <a:schemeClr val="accent4">
                      <a:shade val="67500"/>
                      <a:satMod val="115000"/>
                    </a:schemeClr>
                  </a:gs>
                  <a:gs pos="100000">
                    <a:schemeClr val="accent4">
                      <a:shade val="100000"/>
                      <a:satMod val="115000"/>
                    </a:schemeClr>
                  </a:gs>
                </a:gsLst>
                <a:path path="circle">
                  <a:fillToRect r="100000" b="100000"/>
                </a:path>
                <a:tileRect l="-100000" t="-100000"/>
              </a:gra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a:p>
            </p:txBody>
          </p:sp>
        </p:grpSp>
        <p:grpSp>
          <p:nvGrpSpPr>
            <p:cNvPr id="264" name="Group 263">
              <a:extLst>
                <a:ext uri="{FF2B5EF4-FFF2-40B4-BE49-F238E27FC236}">
                  <a16:creationId xmlns:a16="http://schemas.microsoft.com/office/drawing/2014/main" id="{E9CEBE07-9FED-49B5-A98E-2C2F5E9EBF4C}"/>
                </a:ext>
              </a:extLst>
            </p:cNvPr>
            <p:cNvGrpSpPr/>
            <p:nvPr/>
          </p:nvGrpSpPr>
          <p:grpSpPr>
            <a:xfrm>
              <a:off x="2636613" y="2978907"/>
              <a:ext cx="66433" cy="64718"/>
              <a:chOff x="2325974" y="1804595"/>
              <a:chExt cx="66433" cy="64718"/>
            </a:xfrm>
          </p:grpSpPr>
          <p:sp>
            <p:nvSpPr>
              <p:cNvPr id="338" name="Oval 337">
                <a:extLst>
                  <a:ext uri="{FF2B5EF4-FFF2-40B4-BE49-F238E27FC236}">
                    <a16:creationId xmlns:a16="http://schemas.microsoft.com/office/drawing/2014/main" id="{4581C568-D3E2-42D3-807B-8B1889749E54}"/>
                  </a:ext>
                </a:extLst>
              </p:cNvPr>
              <p:cNvSpPr/>
              <p:nvPr/>
            </p:nvSpPr>
            <p:spPr>
              <a:xfrm>
                <a:off x="2334523" y="1823594"/>
                <a:ext cx="45719" cy="45719"/>
              </a:xfrm>
              <a:prstGeom prst="ellipse">
                <a:avLst/>
              </a:prstGeom>
              <a:gradFill flip="none" rotWithShape="1">
                <a:gsLst>
                  <a:gs pos="0">
                    <a:schemeClr val="accent4">
                      <a:shade val="30000"/>
                      <a:satMod val="115000"/>
                    </a:schemeClr>
                  </a:gs>
                  <a:gs pos="50000">
                    <a:schemeClr val="accent4">
                      <a:shade val="67500"/>
                      <a:satMod val="115000"/>
                    </a:schemeClr>
                  </a:gs>
                  <a:gs pos="100000">
                    <a:schemeClr val="accent4">
                      <a:shade val="100000"/>
                      <a:satMod val="115000"/>
                    </a:schemeClr>
                  </a:gs>
                </a:gsLst>
                <a:path path="circle">
                  <a:fillToRect r="100000" b="100000"/>
                </a:path>
                <a:tileRect l="-100000" t="-100000"/>
              </a:gra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a:p>
            </p:txBody>
          </p:sp>
          <p:sp>
            <p:nvSpPr>
              <p:cNvPr id="339" name="Oval 338">
                <a:extLst>
                  <a:ext uri="{FF2B5EF4-FFF2-40B4-BE49-F238E27FC236}">
                    <a16:creationId xmlns:a16="http://schemas.microsoft.com/office/drawing/2014/main" id="{C595B732-BD80-4E23-A314-1826B2B7872C}"/>
                  </a:ext>
                </a:extLst>
              </p:cNvPr>
              <p:cNvSpPr/>
              <p:nvPr/>
            </p:nvSpPr>
            <p:spPr>
              <a:xfrm>
                <a:off x="2346688" y="1806975"/>
                <a:ext cx="45719" cy="45719"/>
              </a:xfrm>
              <a:prstGeom prst="ellipse">
                <a:avLst/>
              </a:prstGeom>
              <a:gradFill flip="none" rotWithShape="1">
                <a:gsLst>
                  <a:gs pos="0">
                    <a:schemeClr val="accent4">
                      <a:shade val="30000"/>
                      <a:satMod val="115000"/>
                    </a:schemeClr>
                  </a:gs>
                  <a:gs pos="50000">
                    <a:schemeClr val="accent4">
                      <a:shade val="67500"/>
                      <a:satMod val="115000"/>
                    </a:schemeClr>
                  </a:gs>
                  <a:gs pos="100000">
                    <a:schemeClr val="accent4">
                      <a:shade val="100000"/>
                      <a:satMod val="115000"/>
                    </a:schemeClr>
                  </a:gs>
                </a:gsLst>
                <a:path path="circle">
                  <a:fillToRect r="100000" b="100000"/>
                </a:path>
                <a:tileRect l="-100000" t="-100000"/>
              </a:gra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b="1" dirty="0"/>
              </a:p>
            </p:txBody>
          </p:sp>
          <p:sp>
            <p:nvSpPr>
              <p:cNvPr id="340" name="Oval 339">
                <a:extLst>
                  <a:ext uri="{FF2B5EF4-FFF2-40B4-BE49-F238E27FC236}">
                    <a16:creationId xmlns:a16="http://schemas.microsoft.com/office/drawing/2014/main" id="{1F373E28-057E-42CB-B91C-DA63D336FA06}"/>
                  </a:ext>
                </a:extLst>
              </p:cNvPr>
              <p:cNvSpPr/>
              <p:nvPr/>
            </p:nvSpPr>
            <p:spPr>
              <a:xfrm>
                <a:off x="2325974" y="1804595"/>
                <a:ext cx="45719" cy="45719"/>
              </a:xfrm>
              <a:prstGeom prst="ellipse">
                <a:avLst/>
              </a:prstGeom>
              <a:gradFill flip="none" rotWithShape="1">
                <a:gsLst>
                  <a:gs pos="0">
                    <a:schemeClr val="accent4">
                      <a:shade val="30000"/>
                      <a:satMod val="115000"/>
                    </a:schemeClr>
                  </a:gs>
                  <a:gs pos="50000">
                    <a:schemeClr val="accent4">
                      <a:shade val="67500"/>
                      <a:satMod val="115000"/>
                    </a:schemeClr>
                  </a:gs>
                  <a:gs pos="100000">
                    <a:schemeClr val="accent4">
                      <a:shade val="100000"/>
                      <a:satMod val="115000"/>
                    </a:schemeClr>
                  </a:gs>
                </a:gsLst>
                <a:path path="circle">
                  <a:fillToRect r="100000" b="100000"/>
                </a:path>
                <a:tileRect l="-100000" t="-100000"/>
              </a:gra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a:p>
            </p:txBody>
          </p:sp>
        </p:grpSp>
        <p:grpSp>
          <p:nvGrpSpPr>
            <p:cNvPr id="265" name="Group 264">
              <a:extLst>
                <a:ext uri="{FF2B5EF4-FFF2-40B4-BE49-F238E27FC236}">
                  <a16:creationId xmlns:a16="http://schemas.microsoft.com/office/drawing/2014/main" id="{C0D9A46C-5D7C-4033-B93D-33F311A1AD01}"/>
                </a:ext>
              </a:extLst>
            </p:cNvPr>
            <p:cNvGrpSpPr/>
            <p:nvPr/>
          </p:nvGrpSpPr>
          <p:grpSpPr>
            <a:xfrm>
              <a:off x="2591082" y="3256838"/>
              <a:ext cx="66433" cy="64718"/>
              <a:chOff x="2325974" y="1804595"/>
              <a:chExt cx="66433" cy="64718"/>
            </a:xfrm>
          </p:grpSpPr>
          <p:sp>
            <p:nvSpPr>
              <p:cNvPr id="335" name="Oval 334">
                <a:extLst>
                  <a:ext uri="{FF2B5EF4-FFF2-40B4-BE49-F238E27FC236}">
                    <a16:creationId xmlns:a16="http://schemas.microsoft.com/office/drawing/2014/main" id="{82ADB5F5-AD53-4BE3-A588-CD244BC78720}"/>
                  </a:ext>
                </a:extLst>
              </p:cNvPr>
              <p:cNvSpPr/>
              <p:nvPr/>
            </p:nvSpPr>
            <p:spPr>
              <a:xfrm>
                <a:off x="2334523" y="1823594"/>
                <a:ext cx="45719" cy="45719"/>
              </a:xfrm>
              <a:prstGeom prst="ellipse">
                <a:avLst/>
              </a:prstGeom>
              <a:gradFill flip="none" rotWithShape="1">
                <a:gsLst>
                  <a:gs pos="0">
                    <a:schemeClr val="accent4">
                      <a:shade val="30000"/>
                      <a:satMod val="115000"/>
                    </a:schemeClr>
                  </a:gs>
                  <a:gs pos="50000">
                    <a:schemeClr val="accent4">
                      <a:shade val="67500"/>
                      <a:satMod val="115000"/>
                    </a:schemeClr>
                  </a:gs>
                  <a:gs pos="100000">
                    <a:schemeClr val="accent4">
                      <a:shade val="100000"/>
                      <a:satMod val="115000"/>
                    </a:schemeClr>
                  </a:gs>
                </a:gsLst>
                <a:path path="circle">
                  <a:fillToRect r="100000" b="100000"/>
                </a:path>
                <a:tileRect l="-100000" t="-100000"/>
              </a:gra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a:p>
            </p:txBody>
          </p:sp>
          <p:sp>
            <p:nvSpPr>
              <p:cNvPr id="336" name="Oval 335">
                <a:extLst>
                  <a:ext uri="{FF2B5EF4-FFF2-40B4-BE49-F238E27FC236}">
                    <a16:creationId xmlns:a16="http://schemas.microsoft.com/office/drawing/2014/main" id="{68D4C235-E95B-4592-BB28-8AB35C37424E}"/>
                  </a:ext>
                </a:extLst>
              </p:cNvPr>
              <p:cNvSpPr/>
              <p:nvPr/>
            </p:nvSpPr>
            <p:spPr>
              <a:xfrm>
                <a:off x="2346688" y="1806975"/>
                <a:ext cx="45719" cy="45719"/>
              </a:xfrm>
              <a:prstGeom prst="ellipse">
                <a:avLst/>
              </a:prstGeom>
              <a:gradFill flip="none" rotWithShape="1">
                <a:gsLst>
                  <a:gs pos="0">
                    <a:schemeClr val="accent4">
                      <a:shade val="30000"/>
                      <a:satMod val="115000"/>
                    </a:schemeClr>
                  </a:gs>
                  <a:gs pos="50000">
                    <a:schemeClr val="accent4">
                      <a:shade val="67500"/>
                      <a:satMod val="115000"/>
                    </a:schemeClr>
                  </a:gs>
                  <a:gs pos="100000">
                    <a:schemeClr val="accent4">
                      <a:shade val="100000"/>
                      <a:satMod val="115000"/>
                    </a:schemeClr>
                  </a:gs>
                </a:gsLst>
                <a:path path="circle">
                  <a:fillToRect r="100000" b="100000"/>
                </a:path>
                <a:tileRect l="-100000" t="-100000"/>
              </a:gra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b="1" dirty="0"/>
              </a:p>
            </p:txBody>
          </p:sp>
          <p:sp>
            <p:nvSpPr>
              <p:cNvPr id="337" name="Oval 336">
                <a:extLst>
                  <a:ext uri="{FF2B5EF4-FFF2-40B4-BE49-F238E27FC236}">
                    <a16:creationId xmlns:a16="http://schemas.microsoft.com/office/drawing/2014/main" id="{9297B0BE-84E0-4BA1-B70E-FF709649588A}"/>
                  </a:ext>
                </a:extLst>
              </p:cNvPr>
              <p:cNvSpPr/>
              <p:nvPr/>
            </p:nvSpPr>
            <p:spPr>
              <a:xfrm>
                <a:off x="2325974" y="1804595"/>
                <a:ext cx="45719" cy="45719"/>
              </a:xfrm>
              <a:prstGeom prst="ellipse">
                <a:avLst/>
              </a:prstGeom>
              <a:gradFill flip="none" rotWithShape="1">
                <a:gsLst>
                  <a:gs pos="0">
                    <a:schemeClr val="accent4">
                      <a:shade val="30000"/>
                      <a:satMod val="115000"/>
                    </a:schemeClr>
                  </a:gs>
                  <a:gs pos="50000">
                    <a:schemeClr val="accent4">
                      <a:shade val="67500"/>
                      <a:satMod val="115000"/>
                    </a:schemeClr>
                  </a:gs>
                  <a:gs pos="100000">
                    <a:schemeClr val="accent4">
                      <a:shade val="100000"/>
                      <a:satMod val="115000"/>
                    </a:schemeClr>
                  </a:gs>
                </a:gsLst>
                <a:path path="circle">
                  <a:fillToRect r="100000" b="100000"/>
                </a:path>
                <a:tileRect l="-100000" t="-100000"/>
              </a:gra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a:p>
            </p:txBody>
          </p:sp>
        </p:grpSp>
        <p:grpSp>
          <p:nvGrpSpPr>
            <p:cNvPr id="266" name="Group 265">
              <a:extLst>
                <a:ext uri="{FF2B5EF4-FFF2-40B4-BE49-F238E27FC236}">
                  <a16:creationId xmlns:a16="http://schemas.microsoft.com/office/drawing/2014/main" id="{821CFCE3-DA30-4082-AF75-27FCF69279BE}"/>
                </a:ext>
              </a:extLst>
            </p:cNvPr>
            <p:cNvGrpSpPr/>
            <p:nvPr/>
          </p:nvGrpSpPr>
          <p:grpSpPr>
            <a:xfrm>
              <a:off x="2377027" y="5064738"/>
              <a:ext cx="66433" cy="64718"/>
              <a:chOff x="2325974" y="1804595"/>
              <a:chExt cx="66433" cy="64718"/>
            </a:xfrm>
          </p:grpSpPr>
          <p:sp>
            <p:nvSpPr>
              <p:cNvPr id="332" name="Oval 331">
                <a:extLst>
                  <a:ext uri="{FF2B5EF4-FFF2-40B4-BE49-F238E27FC236}">
                    <a16:creationId xmlns:a16="http://schemas.microsoft.com/office/drawing/2014/main" id="{E23FC6A6-B230-4F40-AC34-342D04B7AA07}"/>
                  </a:ext>
                </a:extLst>
              </p:cNvPr>
              <p:cNvSpPr/>
              <p:nvPr/>
            </p:nvSpPr>
            <p:spPr>
              <a:xfrm>
                <a:off x="2334523" y="1823594"/>
                <a:ext cx="45719" cy="45719"/>
              </a:xfrm>
              <a:prstGeom prst="ellipse">
                <a:avLst/>
              </a:prstGeom>
              <a:gradFill flip="none" rotWithShape="1">
                <a:gsLst>
                  <a:gs pos="0">
                    <a:schemeClr val="accent4">
                      <a:shade val="30000"/>
                      <a:satMod val="115000"/>
                    </a:schemeClr>
                  </a:gs>
                  <a:gs pos="50000">
                    <a:schemeClr val="accent4">
                      <a:shade val="67500"/>
                      <a:satMod val="115000"/>
                    </a:schemeClr>
                  </a:gs>
                  <a:gs pos="100000">
                    <a:schemeClr val="accent4">
                      <a:shade val="100000"/>
                      <a:satMod val="115000"/>
                    </a:schemeClr>
                  </a:gs>
                </a:gsLst>
                <a:path path="circle">
                  <a:fillToRect r="100000" b="100000"/>
                </a:path>
                <a:tileRect l="-100000" t="-100000"/>
              </a:gra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a:p>
            </p:txBody>
          </p:sp>
          <p:sp>
            <p:nvSpPr>
              <p:cNvPr id="333" name="Oval 332">
                <a:extLst>
                  <a:ext uri="{FF2B5EF4-FFF2-40B4-BE49-F238E27FC236}">
                    <a16:creationId xmlns:a16="http://schemas.microsoft.com/office/drawing/2014/main" id="{ABCD879F-5ACC-419D-9EC6-4D9E30D8E807}"/>
                  </a:ext>
                </a:extLst>
              </p:cNvPr>
              <p:cNvSpPr/>
              <p:nvPr/>
            </p:nvSpPr>
            <p:spPr>
              <a:xfrm>
                <a:off x="2346688" y="1806975"/>
                <a:ext cx="45719" cy="45719"/>
              </a:xfrm>
              <a:prstGeom prst="ellipse">
                <a:avLst/>
              </a:prstGeom>
              <a:gradFill flip="none" rotWithShape="1">
                <a:gsLst>
                  <a:gs pos="0">
                    <a:schemeClr val="accent4">
                      <a:shade val="30000"/>
                      <a:satMod val="115000"/>
                    </a:schemeClr>
                  </a:gs>
                  <a:gs pos="50000">
                    <a:schemeClr val="accent4">
                      <a:shade val="67500"/>
                      <a:satMod val="115000"/>
                    </a:schemeClr>
                  </a:gs>
                  <a:gs pos="100000">
                    <a:schemeClr val="accent4">
                      <a:shade val="100000"/>
                      <a:satMod val="115000"/>
                    </a:schemeClr>
                  </a:gs>
                </a:gsLst>
                <a:path path="circle">
                  <a:fillToRect r="100000" b="100000"/>
                </a:path>
                <a:tileRect l="-100000" t="-100000"/>
              </a:gra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b="1" dirty="0"/>
              </a:p>
            </p:txBody>
          </p:sp>
          <p:sp>
            <p:nvSpPr>
              <p:cNvPr id="334" name="Oval 333">
                <a:extLst>
                  <a:ext uri="{FF2B5EF4-FFF2-40B4-BE49-F238E27FC236}">
                    <a16:creationId xmlns:a16="http://schemas.microsoft.com/office/drawing/2014/main" id="{1C7AD88D-24DE-4209-8882-FB7746A5B35B}"/>
                  </a:ext>
                </a:extLst>
              </p:cNvPr>
              <p:cNvSpPr/>
              <p:nvPr/>
            </p:nvSpPr>
            <p:spPr>
              <a:xfrm>
                <a:off x="2325974" y="1804595"/>
                <a:ext cx="45719" cy="45719"/>
              </a:xfrm>
              <a:prstGeom prst="ellipse">
                <a:avLst/>
              </a:prstGeom>
              <a:gradFill flip="none" rotWithShape="1">
                <a:gsLst>
                  <a:gs pos="0">
                    <a:schemeClr val="accent4">
                      <a:shade val="30000"/>
                      <a:satMod val="115000"/>
                    </a:schemeClr>
                  </a:gs>
                  <a:gs pos="50000">
                    <a:schemeClr val="accent4">
                      <a:shade val="67500"/>
                      <a:satMod val="115000"/>
                    </a:schemeClr>
                  </a:gs>
                  <a:gs pos="100000">
                    <a:schemeClr val="accent4">
                      <a:shade val="100000"/>
                      <a:satMod val="115000"/>
                    </a:schemeClr>
                  </a:gs>
                </a:gsLst>
                <a:path path="circle">
                  <a:fillToRect r="100000" b="100000"/>
                </a:path>
                <a:tileRect l="-100000" t="-100000"/>
              </a:gra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a:p>
            </p:txBody>
          </p:sp>
        </p:grpSp>
        <p:grpSp>
          <p:nvGrpSpPr>
            <p:cNvPr id="267" name="Group 266">
              <a:extLst>
                <a:ext uri="{FF2B5EF4-FFF2-40B4-BE49-F238E27FC236}">
                  <a16:creationId xmlns:a16="http://schemas.microsoft.com/office/drawing/2014/main" id="{7DAE0CFF-D58B-4460-BECC-7221BC3A4A18}"/>
                </a:ext>
              </a:extLst>
            </p:cNvPr>
            <p:cNvGrpSpPr/>
            <p:nvPr/>
          </p:nvGrpSpPr>
          <p:grpSpPr>
            <a:xfrm rot="3574403">
              <a:off x="2731997" y="5073793"/>
              <a:ext cx="66433" cy="64718"/>
              <a:chOff x="2325974" y="1804595"/>
              <a:chExt cx="66433" cy="64718"/>
            </a:xfrm>
          </p:grpSpPr>
          <p:sp>
            <p:nvSpPr>
              <p:cNvPr id="329" name="Oval 328">
                <a:extLst>
                  <a:ext uri="{FF2B5EF4-FFF2-40B4-BE49-F238E27FC236}">
                    <a16:creationId xmlns:a16="http://schemas.microsoft.com/office/drawing/2014/main" id="{6C0E3C8A-ED37-4718-A5EF-3CDC29CFA51D}"/>
                  </a:ext>
                </a:extLst>
              </p:cNvPr>
              <p:cNvSpPr/>
              <p:nvPr/>
            </p:nvSpPr>
            <p:spPr>
              <a:xfrm>
                <a:off x="2334523" y="1823594"/>
                <a:ext cx="45719" cy="45719"/>
              </a:xfrm>
              <a:prstGeom prst="ellipse">
                <a:avLst/>
              </a:prstGeom>
              <a:gradFill flip="none" rotWithShape="1">
                <a:gsLst>
                  <a:gs pos="0">
                    <a:schemeClr val="accent4">
                      <a:shade val="30000"/>
                      <a:satMod val="115000"/>
                    </a:schemeClr>
                  </a:gs>
                  <a:gs pos="50000">
                    <a:schemeClr val="accent4">
                      <a:shade val="67500"/>
                      <a:satMod val="115000"/>
                    </a:schemeClr>
                  </a:gs>
                  <a:gs pos="100000">
                    <a:schemeClr val="accent4">
                      <a:shade val="100000"/>
                      <a:satMod val="115000"/>
                    </a:schemeClr>
                  </a:gs>
                </a:gsLst>
                <a:path path="circle">
                  <a:fillToRect r="100000" b="100000"/>
                </a:path>
                <a:tileRect l="-100000" t="-100000"/>
              </a:gra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a:p>
            </p:txBody>
          </p:sp>
          <p:sp>
            <p:nvSpPr>
              <p:cNvPr id="330" name="Oval 329">
                <a:extLst>
                  <a:ext uri="{FF2B5EF4-FFF2-40B4-BE49-F238E27FC236}">
                    <a16:creationId xmlns:a16="http://schemas.microsoft.com/office/drawing/2014/main" id="{DE608FF3-E5B2-4364-8478-79F2BBECC8A3}"/>
                  </a:ext>
                </a:extLst>
              </p:cNvPr>
              <p:cNvSpPr/>
              <p:nvPr/>
            </p:nvSpPr>
            <p:spPr>
              <a:xfrm>
                <a:off x="2346688" y="1806975"/>
                <a:ext cx="45719" cy="45719"/>
              </a:xfrm>
              <a:prstGeom prst="ellipse">
                <a:avLst/>
              </a:prstGeom>
              <a:gradFill flip="none" rotWithShape="1">
                <a:gsLst>
                  <a:gs pos="0">
                    <a:schemeClr val="accent4">
                      <a:shade val="30000"/>
                      <a:satMod val="115000"/>
                    </a:schemeClr>
                  </a:gs>
                  <a:gs pos="50000">
                    <a:schemeClr val="accent4">
                      <a:shade val="67500"/>
                      <a:satMod val="115000"/>
                    </a:schemeClr>
                  </a:gs>
                  <a:gs pos="100000">
                    <a:schemeClr val="accent4">
                      <a:shade val="100000"/>
                      <a:satMod val="115000"/>
                    </a:schemeClr>
                  </a:gs>
                </a:gsLst>
                <a:path path="circle">
                  <a:fillToRect r="100000" b="100000"/>
                </a:path>
                <a:tileRect l="-100000" t="-100000"/>
              </a:gra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b="1" dirty="0"/>
              </a:p>
            </p:txBody>
          </p:sp>
          <p:sp>
            <p:nvSpPr>
              <p:cNvPr id="331" name="Oval 330">
                <a:extLst>
                  <a:ext uri="{FF2B5EF4-FFF2-40B4-BE49-F238E27FC236}">
                    <a16:creationId xmlns:a16="http://schemas.microsoft.com/office/drawing/2014/main" id="{DBB9A653-FA8B-4DAB-948E-A22C4BF14471}"/>
                  </a:ext>
                </a:extLst>
              </p:cNvPr>
              <p:cNvSpPr/>
              <p:nvPr/>
            </p:nvSpPr>
            <p:spPr>
              <a:xfrm>
                <a:off x="2325974" y="1804595"/>
                <a:ext cx="45719" cy="45719"/>
              </a:xfrm>
              <a:prstGeom prst="ellipse">
                <a:avLst/>
              </a:prstGeom>
              <a:gradFill flip="none" rotWithShape="1">
                <a:gsLst>
                  <a:gs pos="0">
                    <a:schemeClr val="accent4">
                      <a:shade val="30000"/>
                      <a:satMod val="115000"/>
                    </a:schemeClr>
                  </a:gs>
                  <a:gs pos="50000">
                    <a:schemeClr val="accent4">
                      <a:shade val="67500"/>
                      <a:satMod val="115000"/>
                    </a:schemeClr>
                  </a:gs>
                  <a:gs pos="100000">
                    <a:schemeClr val="accent4">
                      <a:shade val="100000"/>
                      <a:satMod val="115000"/>
                    </a:schemeClr>
                  </a:gs>
                </a:gsLst>
                <a:path path="circle">
                  <a:fillToRect r="100000" b="100000"/>
                </a:path>
                <a:tileRect l="-100000" t="-100000"/>
              </a:gra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a:p>
            </p:txBody>
          </p:sp>
        </p:grpSp>
        <p:grpSp>
          <p:nvGrpSpPr>
            <p:cNvPr id="268" name="Group 267">
              <a:extLst>
                <a:ext uri="{FF2B5EF4-FFF2-40B4-BE49-F238E27FC236}">
                  <a16:creationId xmlns:a16="http://schemas.microsoft.com/office/drawing/2014/main" id="{BAFEF6BE-AFF1-4933-956D-1815B0FA07D6}"/>
                </a:ext>
              </a:extLst>
            </p:cNvPr>
            <p:cNvGrpSpPr/>
            <p:nvPr/>
          </p:nvGrpSpPr>
          <p:grpSpPr>
            <a:xfrm rot="6401076">
              <a:off x="2507794" y="4157343"/>
              <a:ext cx="66433" cy="64718"/>
              <a:chOff x="2325974" y="1804595"/>
              <a:chExt cx="66433" cy="64718"/>
            </a:xfrm>
          </p:grpSpPr>
          <p:sp>
            <p:nvSpPr>
              <p:cNvPr id="326" name="Oval 325">
                <a:extLst>
                  <a:ext uri="{FF2B5EF4-FFF2-40B4-BE49-F238E27FC236}">
                    <a16:creationId xmlns:a16="http://schemas.microsoft.com/office/drawing/2014/main" id="{3A10E841-69E0-4DDF-BABC-8D43C012836D}"/>
                  </a:ext>
                </a:extLst>
              </p:cNvPr>
              <p:cNvSpPr/>
              <p:nvPr/>
            </p:nvSpPr>
            <p:spPr>
              <a:xfrm>
                <a:off x="2334523" y="1823594"/>
                <a:ext cx="45719" cy="45719"/>
              </a:xfrm>
              <a:prstGeom prst="ellipse">
                <a:avLst/>
              </a:prstGeom>
              <a:gradFill flip="none" rotWithShape="1">
                <a:gsLst>
                  <a:gs pos="0">
                    <a:schemeClr val="accent4">
                      <a:shade val="30000"/>
                      <a:satMod val="115000"/>
                    </a:schemeClr>
                  </a:gs>
                  <a:gs pos="50000">
                    <a:schemeClr val="accent4">
                      <a:shade val="67500"/>
                      <a:satMod val="115000"/>
                    </a:schemeClr>
                  </a:gs>
                  <a:gs pos="100000">
                    <a:schemeClr val="accent4">
                      <a:shade val="100000"/>
                      <a:satMod val="115000"/>
                    </a:schemeClr>
                  </a:gs>
                </a:gsLst>
                <a:path path="circle">
                  <a:fillToRect r="100000" b="100000"/>
                </a:path>
                <a:tileRect l="-100000" t="-100000"/>
              </a:gra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a:p>
            </p:txBody>
          </p:sp>
          <p:sp>
            <p:nvSpPr>
              <p:cNvPr id="327" name="Oval 326">
                <a:extLst>
                  <a:ext uri="{FF2B5EF4-FFF2-40B4-BE49-F238E27FC236}">
                    <a16:creationId xmlns:a16="http://schemas.microsoft.com/office/drawing/2014/main" id="{7C519FB3-AA4C-442C-9725-A519F8F34E9C}"/>
                  </a:ext>
                </a:extLst>
              </p:cNvPr>
              <p:cNvSpPr/>
              <p:nvPr/>
            </p:nvSpPr>
            <p:spPr>
              <a:xfrm>
                <a:off x="2346688" y="1806975"/>
                <a:ext cx="45719" cy="45719"/>
              </a:xfrm>
              <a:prstGeom prst="ellipse">
                <a:avLst/>
              </a:prstGeom>
              <a:gradFill flip="none" rotWithShape="1">
                <a:gsLst>
                  <a:gs pos="0">
                    <a:schemeClr val="accent4">
                      <a:shade val="30000"/>
                      <a:satMod val="115000"/>
                    </a:schemeClr>
                  </a:gs>
                  <a:gs pos="50000">
                    <a:schemeClr val="accent4">
                      <a:shade val="67500"/>
                      <a:satMod val="115000"/>
                    </a:schemeClr>
                  </a:gs>
                  <a:gs pos="100000">
                    <a:schemeClr val="accent4">
                      <a:shade val="100000"/>
                      <a:satMod val="115000"/>
                    </a:schemeClr>
                  </a:gs>
                </a:gsLst>
                <a:path path="circle">
                  <a:fillToRect r="100000" b="100000"/>
                </a:path>
                <a:tileRect l="-100000" t="-100000"/>
              </a:gra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b="1" dirty="0"/>
              </a:p>
            </p:txBody>
          </p:sp>
          <p:sp>
            <p:nvSpPr>
              <p:cNvPr id="328" name="Oval 327">
                <a:extLst>
                  <a:ext uri="{FF2B5EF4-FFF2-40B4-BE49-F238E27FC236}">
                    <a16:creationId xmlns:a16="http://schemas.microsoft.com/office/drawing/2014/main" id="{E695B30B-D69C-4594-ADDF-3F50CE2E39D8}"/>
                  </a:ext>
                </a:extLst>
              </p:cNvPr>
              <p:cNvSpPr/>
              <p:nvPr/>
            </p:nvSpPr>
            <p:spPr>
              <a:xfrm>
                <a:off x="2325974" y="1804595"/>
                <a:ext cx="45719" cy="45719"/>
              </a:xfrm>
              <a:prstGeom prst="ellipse">
                <a:avLst/>
              </a:prstGeom>
              <a:gradFill flip="none" rotWithShape="1">
                <a:gsLst>
                  <a:gs pos="0">
                    <a:schemeClr val="accent4">
                      <a:shade val="30000"/>
                      <a:satMod val="115000"/>
                    </a:schemeClr>
                  </a:gs>
                  <a:gs pos="50000">
                    <a:schemeClr val="accent4">
                      <a:shade val="67500"/>
                      <a:satMod val="115000"/>
                    </a:schemeClr>
                  </a:gs>
                  <a:gs pos="100000">
                    <a:schemeClr val="accent4">
                      <a:shade val="100000"/>
                      <a:satMod val="115000"/>
                    </a:schemeClr>
                  </a:gs>
                </a:gsLst>
                <a:path path="circle">
                  <a:fillToRect r="100000" b="100000"/>
                </a:path>
                <a:tileRect l="-100000" t="-100000"/>
              </a:gra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a:p>
            </p:txBody>
          </p:sp>
        </p:grpSp>
        <p:grpSp>
          <p:nvGrpSpPr>
            <p:cNvPr id="269" name="Group 268">
              <a:extLst>
                <a:ext uri="{FF2B5EF4-FFF2-40B4-BE49-F238E27FC236}">
                  <a16:creationId xmlns:a16="http://schemas.microsoft.com/office/drawing/2014/main" id="{ED227C06-FDF0-4273-AA6C-F9DB3FDA9500}"/>
                </a:ext>
              </a:extLst>
            </p:cNvPr>
            <p:cNvGrpSpPr/>
            <p:nvPr/>
          </p:nvGrpSpPr>
          <p:grpSpPr>
            <a:xfrm rot="3574403">
              <a:off x="2726933" y="4372738"/>
              <a:ext cx="66433" cy="64718"/>
              <a:chOff x="2325974" y="1804595"/>
              <a:chExt cx="66433" cy="64718"/>
            </a:xfrm>
          </p:grpSpPr>
          <p:sp>
            <p:nvSpPr>
              <p:cNvPr id="323" name="Oval 322">
                <a:extLst>
                  <a:ext uri="{FF2B5EF4-FFF2-40B4-BE49-F238E27FC236}">
                    <a16:creationId xmlns:a16="http://schemas.microsoft.com/office/drawing/2014/main" id="{EC7F639B-90AD-4FE4-A794-7D5D570738AE}"/>
                  </a:ext>
                </a:extLst>
              </p:cNvPr>
              <p:cNvSpPr/>
              <p:nvPr/>
            </p:nvSpPr>
            <p:spPr>
              <a:xfrm>
                <a:off x="2334523" y="1823594"/>
                <a:ext cx="45719" cy="45719"/>
              </a:xfrm>
              <a:prstGeom prst="ellipse">
                <a:avLst/>
              </a:prstGeom>
              <a:gradFill flip="none" rotWithShape="1">
                <a:gsLst>
                  <a:gs pos="0">
                    <a:schemeClr val="accent4">
                      <a:shade val="30000"/>
                      <a:satMod val="115000"/>
                    </a:schemeClr>
                  </a:gs>
                  <a:gs pos="50000">
                    <a:schemeClr val="accent4">
                      <a:shade val="67500"/>
                      <a:satMod val="115000"/>
                    </a:schemeClr>
                  </a:gs>
                  <a:gs pos="100000">
                    <a:schemeClr val="accent4">
                      <a:shade val="100000"/>
                      <a:satMod val="115000"/>
                    </a:schemeClr>
                  </a:gs>
                </a:gsLst>
                <a:path path="circle">
                  <a:fillToRect r="100000" b="100000"/>
                </a:path>
                <a:tileRect l="-100000" t="-100000"/>
              </a:gra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a:p>
            </p:txBody>
          </p:sp>
          <p:sp>
            <p:nvSpPr>
              <p:cNvPr id="324" name="Oval 323">
                <a:extLst>
                  <a:ext uri="{FF2B5EF4-FFF2-40B4-BE49-F238E27FC236}">
                    <a16:creationId xmlns:a16="http://schemas.microsoft.com/office/drawing/2014/main" id="{3AE2CD9C-3A67-43EF-B07F-18F1919110A3}"/>
                  </a:ext>
                </a:extLst>
              </p:cNvPr>
              <p:cNvSpPr/>
              <p:nvPr/>
            </p:nvSpPr>
            <p:spPr>
              <a:xfrm>
                <a:off x="2346688" y="1806975"/>
                <a:ext cx="45719" cy="45719"/>
              </a:xfrm>
              <a:prstGeom prst="ellipse">
                <a:avLst/>
              </a:prstGeom>
              <a:gradFill flip="none" rotWithShape="1">
                <a:gsLst>
                  <a:gs pos="0">
                    <a:schemeClr val="accent4">
                      <a:shade val="30000"/>
                      <a:satMod val="115000"/>
                    </a:schemeClr>
                  </a:gs>
                  <a:gs pos="50000">
                    <a:schemeClr val="accent4">
                      <a:shade val="67500"/>
                      <a:satMod val="115000"/>
                    </a:schemeClr>
                  </a:gs>
                  <a:gs pos="100000">
                    <a:schemeClr val="accent4">
                      <a:shade val="100000"/>
                      <a:satMod val="115000"/>
                    </a:schemeClr>
                  </a:gs>
                </a:gsLst>
                <a:path path="circle">
                  <a:fillToRect r="100000" b="100000"/>
                </a:path>
                <a:tileRect l="-100000" t="-100000"/>
              </a:gra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b="1" dirty="0"/>
              </a:p>
            </p:txBody>
          </p:sp>
          <p:sp>
            <p:nvSpPr>
              <p:cNvPr id="325" name="Oval 324">
                <a:extLst>
                  <a:ext uri="{FF2B5EF4-FFF2-40B4-BE49-F238E27FC236}">
                    <a16:creationId xmlns:a16="http://schemas.microsoft.com/office/drawing/2014/main" id="{EC79077F-72A1-4B9C-A8CE-EB68C50E842F}"/>
                  </a:ext>
                </a:extLst>
              </p:cNvPr>
              <p:cNvSpPr/>
              <p:nvPr/>
            </p:nvSpPr>
            <p:spPr>
              <a:xfrm>
                <a:off x="2325974" y="1804595"/>
                <a:ext cx="45719" cy="45719"/>
              </a:xfrm>
              <a:prstGeom prst="ellipse">
                <a:avLst/>
              </a:prstGeom>
              <a:gradFill flip="none" rotWithShape="1">
                <a:gsLst>
                  <a:gs pos="0">
                    <a:schemeClr val="accent4">
                      <a:shade val="30000"/>
                      <a:satMod val="115000"/>
                    </a:schemeClr>
                  </a:gs>
                  <a:gs pos="50000">
                    <a:schemeClr val="accent4">
                      <a:shade val="67500"/>
                      <a:satMod val="115000"/>
                    </a:schemeClr>
                  </a:gs>
                  <a:gs pos="100000">
                    <a:schemeClr val="accent4">
                      <a:shade val="100000"/>
                      <a:satMod val="115000"/>
                    </a:schemeClr>
                  </a:gs>
                </a:gsLst>
                <a:path path="circle">
                  <a:fillToRect r="100000" b="100000"/>
                </a:path>
                <a:tileRect l="-100000" t="-100000"/>
              </a:gra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a:p>
            </p:txBody>
          </p:sp>
        </p:grpSp>
        <p:grpSp>
          <p:nvGrpSpPr>
            <p:cNvPr id="270" name="Group 269">
              <a:extLst>
                <a:ext uri="{FF2B5EF4-FFF2-40B4-BE49-F238E27FC236}">
                  <a16:creationId xmlns:a16="http://schemas.microsoft.com/office/drawing/2014/main" id="{31BB9F3A-E471-4095-B7A6-55DA75E00A7F}"/>
                </a:ext>
              </a:extLst>
            </p:cNvPr>
            <p:cNvGrpSpPr/>
            <p:nvPr/>
          </p:nvGrpSpPr>
          <p:grpSpPr>
            <a:xfrm rot="944225">
              <a:off x="2608816" y="4896976"/>
              <a:ext cx="66433" cy="64718"/>
              <a:chOff x="2325974" y="1804595"/>
              <a:chExt cx="66433" cy="64718"/>
            </a:xfrm>
          </p:grpSpPr>
          <p:sp>
            <p:nvSpPr>
              <p:cNvPr id="320" name="Oval 319">
                <a:extLst>
                  <a:ext uri="{FF2B5EF4-FFF2-40B4-BE49-F238E27FC236}">
                    <a16:creationId xmlns:a16="http://schemas.microsoft.com/office/drawing/2014/main" id="{AEB31346-25B7-437C-8549-B2CA5BAFF282}"/>
                  </a:ext>
                </a:extLst>
              </p:cNvPr>
              <p:cNvSpPr/>
              <p:nvPr/>
            </p:nvSpPr>
            <p:spPr>
              <a:xfrm>
                <a:off x="2334523" y="1823594"/>
                <a:ext cx="45719" cy="45719"/>
              </a:xfrm>
              <a:prstGeom prst="ellipse">
                <a:avLst/>
              </a:prstGeom>
              <a:gradFill flip="none" rotWithShape="1">
                <a:gsLst>
                  <a:gs pos="0">
                    <a:schemeClr val="accent4">
                      <a:shade val="30000"/>
                      <a:satMod val="115000"/>
                    </a:schemeClr>
                  </a:gs>
                  <a:gs pos="50000">
                    <a:schemeClr val="accent4">
                      <a:shade val="67500"/>
                      <a:satMod val="115000"/>
                    </a:schemeClr>
                  </a:gs>
                  <a:gs pos="100000">
                    <a:schemeClr val="accent4">
                      <a:shade val="100000"/>
                      <a:satMod val="115000"/>
                    </a:schemeClr>
                  </a:gs>
                </a:gsLst>
                <a:path path="circle">
                  <a:fillToRect r="100000" b="100000"/>
                </a:path>
                <a:tileRect l="-100000" t="-100000"/>
              </a:gra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a:p>
            </p:txBody>
          </p:sp>
          <p:sp>
            <p:nvSpPr>
              <p:cNvPr id="321" name="Oval 320">
                <a:extLst>
                  <a:ext uri="{FF2B5EF4-FFF2-40B4-BE49-F238E27FC236}">
                    <a16:creationId xmlns:a16="http://schemas.microsoft.com/office/drawing/2014/main" id="{DC761DDC-3ED7-406B-A1AC-31A0616614BB}"/>
                  </a:ext>
                </a:extLst>
              </p:cNvPr>
              <p:cNvSpPr/>
              <p:nvPr/>
            </p:nvSpPr>
            <p:spPr>
              <a:xfrm>
                <a:off x="2346688" y="1806975"/>
                <a:ext cx="45719" cy="45719"/>
              </a:xfrm>
              <a:prstGeom prst="ellipse">
                <a:avLst/>
              </a:prstGeom>
              <a:gradFill flip="none" rotWithShape="1">
                <a:gsLst>
                  <a:gs pos="0">
                    <a:schemeClr val="accent4">
                      <a:shade val="30000"/>
                      <a:satMod val="115000"/>
                    </a:schemeClr>
                  </a:gs>
                  <a:gs pos="50000">
                    <a:schemeClr val="accent4">
                      <a:shade val="67500"/>
                      <a:satMod val="115000"/>
                    </a:schemeClr>
                  </a:gs>
                  <a:gs pos="100000">
                    <a:schemeClr val="accent4">
                      <a:shade val="100000"/>
                      <a:satMod val="115000"/>
                    </a:schemeClr>
                  </a:gs>
                </a:gsLst>
                <a:path path="circle">
                  <a:fillToRect r="100000" b="100000"/>
                </a:path>
                <a:tileRect l="-100000" t="-100000"/>
              </a:gra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b="1" dirty="0"/>
              </a:p>
            </p:txBody>
          </p:sp>
          <p:sp>
            <p:nvSpPr>
              <p:cNvPr id="322" name="Oval 321">
                <a:extLst>
                  <a:ext uri="{FF2B5EF4-FFF2-40B4-BE49-F238E27FC236}">
                    <a16:creationId xmlns:a16="http://schemas.microsoft.com/office/drawing/2014/main" id="{1CCA33ED-F599-456A-A602-E76938D0CFDB}"/>
                  </a:ext>
                </a:extLst>
              </p:cNvPr>
              <p:cNvSpPr/>
              <p:nvPr/>
            </p:nvSpPr>
            <p:spPr>
              <a:xfrm>
                <a:off x="2325974" y="1804595"/>
                <a:ext cx="45719" cy="45719"/>
              </a:xfrm>
              <a:prstGeom prst="ellipse">
                <a:avLst/>
              </a:prstGeom>
              <a:gradFill flip="none" rotWithShape="1">
                <a:gsLst>
                  <a:gs pos="0">
                    <a:schemeClr val="accent4">
                      <a:shade val="30000"/>
                      <a:satMod val="115000"/>
                    </a:schemeClr>
                  </a:gs>
                  <a:gs pos="50000">
                    <a:schemeClr val="accent4">
                      <a:shade val="67500"/>
                      <a:satMod val="115000"/>
                    </a:schemeClr>
                  </a:gs>
                  <a:gs pos="100000">
                    <a:schemeClr val="accent4">
                      <a:shade val="100000"/>
                      <a:satMod val="115000"/>
                    </a:schemeClr>
                  </a:gs>
                </a:gsLst>
                <a:path path="circle">
                  <a:fillToRect r="100000" b="100000"/>
                </a:path>
                <a:tileRect l="-100000" t="-100000"/>
              </a:gra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a:p>
            </p:txBody>
          </p:sp>
        </p:grpSp>
        <p:grpSp>
          <p:nvGrpSpPr>
            <p:cNvPr id="271" name="Group 270">
              <a:extLst>
                <a:ext uri="{FF2B5EF4-FFF2-40B4-BE49-F238E27FC236}">
                  <a16:creationId xmlns:a16="http://schemas.microsoft.com/office/drawing/2014/main" id="{9C69BB0B-287B-48AE-8A1B-6FCDD9DE1253}"/>
                </a:ext>
              </a:extLst>
            </p:cNvPr>
            <p:cNvGrpSpPr/>
            <p:nvPr/>
          </p:nvGrpSpPr>
          <p:grpSpPr>
            <a:xfrm rot="3574403">
              <a:off x="2572423" y="3701261"/>
              <a:ext cx="66433" cy="64718"/>
              <a:chOff x="2325974" y="1804595"/>
              <a:chExt cx="66433" cy="64718"/>
            </a:xfrm>
          </p:grpSpPr>
          <p:sp>
            <p:nvSpPr>
              <p:cNvPr id="317" name="Oval 316">
                <a:extLst>
                  <a:ext uri="{FF2B5EF4-FFF2-40B4-BE49-F238E27FC236}">
                    <a16:creationId xmlns:a16="http://schemas.microsoft.com/office/drawing/2014/main" id="{AF318E4A-076F-4637-9B2F-9EB3C6783703}"/>
                  </a:ext>
                </a:extLst>
              </p:cNvPr>
              <p:cNvSpPr/>
              <p:nvPr/>
            </p:nvSpPr>
            <p:spPr>
              <a:xfrm>
                <a:off x="2334523" y="1823594"/>
                <a:ext cx="45719" cy="45719"/>
              </a:xfrm>
              <a:prstGeom prst="ellipse">
                <a:avLst/>
              </a:prstGeom>
              <a:gradFill flip="none" rotWithShape="1">
                <a:gsLst>
                  <a:gs pos="0">
                    <a:schemeClr val="accent4">
                      <a:shade val="30000"/>
                      <a:satMod val="115000"/>
                    </a:schemeClr>
                  </a:gs>
                  <a:gs pos="50000">
                    <a:schemeClr val="accent4">
                      <a:shade val="67500"/>
                      <a:satMod val="115000"/>
                    </a:schemeClr>
                  </a:gs>
                  <a:gs pos="100000">
                    <a:schemeClr val="accent4">
                      <a:shade val="100000"/>
                      <a:satMod val="115000"/>
                    </a:schemeClr>
                  </a:gs>
                </a:gsLst>
                <a:path path="circle">
                  <a:fillToRect r="100000" b="100000"/>
                </a:path>
                <a:tileRect l="-100000" t="-100000"/>
              </a:gra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a:p>
            </p:txBody>
          </p:sp>
          <p:sp>
            <p:nvSpPr>
              <p:cNvPr id="318" name="Oval 317">
                <a:extLst>
                  <a:ext uri="{FF2B5EF4-FFF2-40B4-BE49-F238E27FC236}">
                    <a16:creationId xmlns:a16="http://schemas.microsoft.com/office/drawing/2014/main" id="{AF687F53-1AEC-4F4A-BB3F-7BB560C35F9F}"/>
                  </a:ext>
                </a:extLst>
              </p:cNvPr>
              <p:cNvSpPr/>
              <p:nvPr/>
            </p:nvSpPr>
            <p:spPr>
              <a:xfrm>
                <a:off x="2346688" y="1806975"/>
                <a:ext cx="45719" cy="45719"/>
              </a:xfrm>
              <a:prstGeom prst="ellipse">
                <a:avLst/>
              </a:prstGeom>
              <a:gradFill flip="none" rotWithShape="1">
                <a:gsLst>
                  <a:gs pos="0">
                    <a:schemeClr val="accent4">
                      <a:shade val="30000"/>
                      <a:satMod val="115000"/>
                    </a:schemeClr>
                  </a:gs>
                  <a:gs pos="50000">
                    <a:schemeClr val="accent4">
                      <a:shade val="67500"/>
                      <a:satMod val="115000"/>
                    </a:schemeClr>
                  </a:gs>
                  <a:gs pos="100000">
                    <a:schemeClr val="accent4">
                      <a:shade val="100000"/>
                      <a:satMod val="115000"/>
                    </a:schemeClr>
                  </a:gs>
                </a:gsLst>
                <a:path path="circle">
                  <a:fillToRect r="100000" b="100000"/>
                </a:path>
                <a:tileRect l="-100000" t="-100000"/>
              </a:gra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b="1" dirty="0"/>
              </a:p>
            </p:txBody>
          </p:sp>
          <p:sp>
            <p:nvSpPr>
              <p:cNvPr id="319" name="Oval 318">
                <a:extLst>
                  <a:ext uri="{FF2B5EF4-FFF2-40B4-BE49-F238E27FC236}">
                    <a16:creationId xmlns:a16="http://schemas.microsoft.com/office/drawing/2014/main" id="{4F5AA62F-632E-4016-8868-5163B20FD863}"/>
                  </a:ext>
                </a:extLst>
              </p:cNvPr>
              <p:cNvSpPr/>
              <p:nvPr/>
            </p:nvSpPr>
            <p:spPr>
              <a:xfrm>
                <a:off x="2325974" y="1804595"/>
                <a:ext cx="45719" cy="45719"/>
              </a:xfrm>
              <a:prstGeom prst="ellipse">
                <a:avLst/>
              </a:prstGeom>
              <a:gradFill flip="none" rotWithShape="1">
                <a:gsLst>
                  <a:gs pos="0">
                    <a:schemeClr val="accent4">
                      <a:shade val="30000"/>
                      <a:satMod val="115000"/>
                    </a:schemeClr>
                  </a:gs>
                  <a:gs pos="50000">
                    <a:schemeClr val="accent4">
                      <a:shade val="67500"/>
                      <a:satMod val="115000"/>
                    </a:schemeClr>
                  </a:gs>
                  <a:gs pos="100000">
                    <a:schemeClr val="accent4">
                      <a:shade val="100000"/>
                      <a:satMod val="115000"/>
                    </a:schemeClr>
                  </a:gs>
                </a:gsLst>
                <a:path path="circle">
                  <a:fillToRect r="100000" b="100000"/>
                </a:path>
                <a:tileRect l="-100000" t="-100000"/>
              </a:gra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a:p>
            </p:txBody>
          </p:sp>
        </p:grpSp>
        <p:grpSp>
          <p:nvGrpSpPr>
            <p:cNvPr id="272" name="Group 271">
              <a:extLst>
                <a:ext uri="{FF2B5EF4-FFF2-40B4-BE49-F238E27FC236}">
                  <a16:creationId xmlns:a16="http://schemas.microsoft.com/office/drawing/2014/main" id="{BDF04C6D-BFF1-4BCC-8796-67860AD46B97}"/>
                </a:ext>
              </a:extLst>
            </p:cNvPr>
            <p:cNvGrpSpPr/>
            <p:nvPr/>
          </p:nvGrpSpPr>
          <p:grpSpPr>
            <a:xfrm>
              <a:off x="2455915" y="2600104"/>
              <a:ext cx="62450" cy="50434"/>
              <a:chOff x="2285380" y="1476945"/>
              <a:chExt cx="62450" cy="50434"/>
            </a:xfrm>
          </p:grpSpPr>
          <p:sp>
            <p:nvSpPr>
              <p:cNvPr id="315" name="Oval 314">
                <a:extLst>
                  <a:ext uri="{FF2B5EF4-FFF2-40B4-BE49-F238E27FC236}">
                    <a16:creationId xmlns:a16="http://schemas.microsoft.com/office/drawing/2014/main" id="{1641C991-59B5-4E64-B2C8-D491EED15A80}"/>
                  </a:ext>
                </a:extLst>
              </p:cNvPr>
              <p:cNvSpPr/>
              <p:nvPr/>
            </p:nvSpPr>
            <p:spPr>
              <a:xfrm>
                <a:off x="2285380" y="1476945"/>
                <a:ext cx="45719" cy="45719"/>
              </a:xfrm>
              <a:prstGeom prst="ellipse">
                <a:avLst/>
              </a:prstGeom>
              <a:gradFill flip="none" rotWithShape="1">
                <a:gsLst>
                  <a:gs pos="0">
                    <a:schemeClr val="accent4">
                      <a:shade val="30000"/>
                      <a:satMod val="115000"/>
                    </a:schemeClr>
                  </a:gs>
                  <a:gs pos="50000">
                    <a:schemeClr val="accent4">
                      <a:shade val="67500"/>
                      <a:satMod val="115000"/>
                    </a:schemeClr>
                  </a:gs>
                  <a:gs pos="100000">
                    <a:schemeClr val="accent4">
                      <a:shade val="100000"/>
                      <a:satMod val="115000"/>
                    </a:schemeClr>
                  </a:gs>
                </a:gsLst>
                <a:path path="circle">
                  <a:fillToRect r="100000" b="100000"/>
                </a:path>
                <a:tileRect l="-100000" t="-100000"/>
              </a:gra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a:p>
            </p:txBody>
          </p:sp>
          <p:sp>
            <p:nvSpPr>
              <p:cNvPr id="316" name="Oval 315">
                <a:extLst>
                  <a:ext uri="{FF2B5EF4-FFF2-40B4-BE49-F238E27FC236}">
                    <a16:creationId xmlns:a16="http://schemas.microsoft.com/office/drawing/2014/main" id="{FF5F6BB0-038A-4148-9E4F-8B5A2AAEFFA9}"/>
                  </a:ext>
                </a:extLst>
              </p:cNvPr>
              <p:cNvSpPr/>
              <p:nvPr/>
            </p:nvSpPr>
            <p:spPr>
              <a:xfrm>
                <a:off x="2302111" y="1481660"/>
                <a:ext cx="45719" cy="45719"/>
              </a:xfrm>
              <a:prstGeom prst="ellipse">
                <a:avLst/>
              </a:prstGeom>
              <a:gradFill flip="none" rotWithShape="1">
                <a:gsLst>
                  <a:gs pos="0">
                    <a:schemeClr val="accent4">
                      <a:shade val="30000"/>
                      <a:satMod val="115000"/>
                    </a:schemeClr>
                  </a:gs>
                  <a:gs pos="50000">
                    <a:schemeClr val="accent4">
                      <a:shade val="67500"/>
                      <a:satMod val="115000"/>
                    </a:schemeClr>
                  </a:gs>
                  <a:gs pos="100000">
                    <a:schemeClr val="accent4">
                      <a:shade val="100000"/>
                      <a:satMod val="115000"/>
                    </a:schemeClr>
                  </a:gs>
                </a:gsLst>
                <a:path path="circle">
                  <a:fillToRect r="100000" b="100000"/>
                </a:path>
                <a:tileRect l="-100000" t="-100000"/>
              </a:gra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a:p>
            </p:txBody>
          </p:sp>
        </p:grpSp>
        <p:sp>
          <p:nvSpPr>
            <p:cNvPr id="273" name="Oval 272">
              <a:extLst>
                <a:ext uri="{FF2B5EF4-FFF2-40B4-BE49-F238E27FC236}">
                  <a16:creationId xmlns:a16="http://schemas.microsoft.com/office/drawing/2014/main" id="{D35FCCB8-3B9B-4164-AA6A-1FB01F9783D8}"/>
                </a:ext>
              </a:extLst>
            </p:cNvPr>
            <p:cNvSpPr/>
            <p:nvPr/>
          </p:nvSpPr>
          <p:spPr>
            <a:xfrm>
              <a:off x="2647673" y="2136876"/>
              <a:ext cx="45719" cy="45719"/>
            </a:xfrm>
            <a:prstGeom prst="ellipse">
              <a:avLst/>
            </a:prstGeom>
            <a:gradFill flip="none" rotWithShape="1">
              <a:gsLst>
                <a:gs pos="0">
                  <a:schemeClr val="accent4">
                    <a:shade val="30000"/>
                    <a:satMod val="115000"/>
                  </a:schemeClr>
                </a:gs>
                <a:gs pos="50000">
                  <a:schemeClr val="accent4">
                    <a:shade val="67500"/>
                    <a:satMod val="115000"/>
                  </a:schemeClr>
                </a:gs>
                <a:gs pos="100000">
                  <a:schemeClr val="accent4">
                    <a:shade val="100000"/>
                    <a:satMod val="115000"/>
                  </a:schemeClr>
                </a:gs>
              </a:gsLst>
              <a:path path="circle">
                <a:fillToRect r="100000" b="100000"/>
              </a:path>
              <a:tileRect l="-100000" t="-100000"/>
            </a:gra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a:p>
          </p:txBody>
        </p:sp>
        <p:grpSp>
          <p:nvGrpSpPr>
            <p:cNvPr id="274" name="Group 273">
              <a:extLst>
                <a:ext uri="{FF2B5EF4-FFF2-40B4-BE49-F238E27FC236}">
                  <a16:creationId xmlns:a16="http://schemas.microsoft.com/office/drawing/2014/main" id="{E13D528F-6527-4FED-8002-8CBAA900B755}"/>
                </a:ext>
              </a:extLst>
            </p:cNvPr>
            <p:cNvGrpSpPr/>
            <p:nvPr/>
          </p:nvGrpSpPr>
          <p:grpSpPr>
            <a:xfrm>
              <a:off x="2766231" y="2900092"/>
              <a:ext cx="66433" cy="64718"/>
              <a:chOff x="2325974" y="1804595"/>
              <a:chExt cx="66433" cy="64718"/>
            </a:xfrm>
          </p:grpSpPr>
          <p:sp>
            <p:nvSpPr>
              <p:cNvPr id="312" name="Oval 311">
                <a:extLst>
                  <a:ext uri="{FF2B5EF4-FFF2-40B4-BE49-F238E27FC236}">
                    <a16:creationId xmlns:a16="http://schemas.microsoft.com/office/drawing/2014/main" id="{9E8A9B0B-B24F-4ACF-BB9F-5401F5497159}"/>
                  </a:ext>
                </a:extLst>
              </p:cNvPr>
              <p:cNvSpPr/>
              <p:nvPr/>
            </p:nvSpPr>
            <p:spPr>
              <a:xfrm>
                <a:off x="2334523" y="1823594"/>
                <a:ext cx="45719" cy="45719"/>
              </a:xfrm>
              <a:prstGeom prst="ellipse">
                <a:avLst/>
              </a:prstGeom>
              <a:gradFill flip="none" rotWithShape="1">
                <a:gsLst>
                  <a:gs pos="0">
                    <a:schemeClr val="accent4">
                      <a:shade val="30000"/>
                      <a:satMod val="115000"/>
                    </a:schemeClr>
                  </a:gs>
                  <a:gs pos="50000">
                    <a:schemeClr val="accent4">
                      <a:shade val="67500"/>
                      <a:satMod val="115000"/>
                    </a:schemeClr>
                  </a:gs>
                  <a:gs pos="100000">
                    <a:schemeClr val="accent4">
                      <a:shade val="100000"/>
                      <a:satMod val="115000"/>
                    </a:schemeClr>
                  </a:gs>
                </a:gsLst>
                <a:path path="circle">
                  <a:fillToRect r="100000" b="100000"/>
                </a:path>
                <a:tileRect l="-100000" t="-100000"/>
              </a:gra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a:p>
            </p:txBody>
          </p:sp>
          <p:sp>
            <p:nvSpPr>
              <p:cNvPr id="313" name="Oval 312">
                <a:extLst>
                  <a:ext uri="{FF2B5EF4-FFF2-40B4-BE49-F238E27FC236}">
                    <a16:creationId xmlns:a16="http://schemas.microsoft.com/office/drawing/2014/main" id="{B38AED3A-27D6-4E7A-A37C-00BC3FF36FE8}"/>
                  </a:ext>
                </a:extLst>
              </p:cNvPr>
              <p:cNvSpPr/>
              <p:nvPr/>
            </p:nvSpPr>
            <p:spPr>
              <a:xfrm>
                <a:off x="2346688" y="1806975"/>
                <a:ext cx="45719" cy="45719"/>
              </a:xfrm>
              <a:prstGeom prst="ellipse">
                <a:avLst/>
              </a:prstGeom>
              <a:gradFill flip="none" rotWithShape="1">
                <a:gsLst>
                  <a:gs pos="0">
                    <a:schemeClr val="accent4">
                      <a:shade val="30000"/>
                      <a:satMod val="115000"/>
                    </a:schemeClr>
                  </a:gs>
                  <a:gs pos="50000">
                    <a:schemeClr val="accent4">
                      <a:shade val="67500"/>
                      <a:satMod val="115000"/>
                    </a:schemeClr>
                  </a:gs>
                  <a:gs pos="100000">
                    <a:schemeClr val="accent4">
                      <a:shade val="100000"/>
                      <a:satMod val="115000"/>
                    </a:schemeClr>
                  </a:gs>
                </a:gsLst>
                <a:path path="circle">
                  <a:fillToRect r="100000" b="100000"/>
                </a:path>
                <a:tileRect l="-100000" t="-100000"/>
              </a:gra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b="1" dirty="0"/>
              </a:p>
            </p:txBody>
          </p:sp>
          <p:sp>
            <p:nvSpPr>
              <p:cNvPr id="314" name="Oval 313">
                <a:extLst>
                  <a:ext uri="{FF2B5EF4-FFF2-40B4-BE49-F238E27FC236}">
                    <a16:creationId xmlns:a16="http://schemas.microsoft.com/office/drawing/2014/main" id="{31EF621B-CF01-4D84-B364-A58F29618E96}"/>
                  </a:ext>
                </a:extLst>
              </p:cNvPr>
              <p:cNvSpPr/>
              <p:nvPr/>
            </p:nvSpPr>
            <p:spPr>
              <a:xfrm>
                <a:off x="2325974" y="1804595"/>
                <a:ext cx="45719" cy="45719"/>
              </a:xfrm>
              <a:prstGeom prst="ellipse">
                <a:avLst/>
              </a:prstGeom>
              <a:gradFill flip="none" rotWithShape="1">
                <a:gsLst>
                  <a:gs pos="0">
                    <a:schemeClr val="accent4">
                      <a:shade val="30000"/>
                      <a:satMod val="115000"/>
                    </a:schemeClr>
                  </a:gs>
                  <a:gs pos="50000">
                    <a:schemeClr val="accent4">
                      <a:shade val="67500"/>
                      <a:satMod val="115000"/>
                    </a:schemeClr>
                  </a:gs>
                  <a:gs pos="100000">
                    <a:schemeClr val="accent4">
                      <a:shade val="100000"/>
                      <a:satMod val="115000"/>
                    </a:schemeClr>
                  </a:gs>
                </a:gsLst>
                <a:path path="circle">
                  <a:fillToRect r="100000" b="100000"/>
                </a:path>
                <a:tileRect l="-100000" t="-100000"/>
              </a:gra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a:p>
            </p:txBody>
          </p:sp>
        </p:grpSp>
        <p:grpSp>
          <p:nvGrpSpPr>
            <p:cNvPr id="275" name="Group 274">
              <a:extLst>
                <a:ext uri="{FF2B5EF4-FFF2-40B4-BE49-F238E27FC236}">
                  <a16:creationId xmlns:a16="http://schemas.microsoft.com/office/drawing/2014/main" id="{DD21FF97-E067-4FC8-AE42-6CD5B54617AF}"/>
                </a:ext>
              </a:extLst>
            </p:cNvPr>
            <p:cNvGrpSpPr/>
            <p:nvPr/>
          </p:nvGrpSpPr>
          <p:grpSpPr>
            <a:xfrm>
              <a:off x="2857523" y="3066478"/>
              <a:ext cx="66433" cy="64718"/>
              <a:chOff x="2325974" y="1804595"/>
              <a:chExt cx="66433" cy="64718"/>
            </a:xfrm>
          </p:grpSpPr>
          <p:sp>
            <p:nvSpPr>
              <p:cNvPr id="309" name="Oval 308">
                <a:extLst>
                  <a:ext uri="{FF2B5EF4-FFF2-40B4-BE49-F238E27FC236}">
                    <a16:creationId xmlns:a16="http://schemas.microsoft.com/office/drawing/2014/main" id="{2E5A1D19-167F-4D5B-9813-FC633693FA9F}"/>
                  </a:ext>
                </a:extLst>
              </p:cNvPr>
              <p:cNvSpPr/>
              <p:nvPr/>
            </p:nvSpPr>
            <p:spPr>
              <a:xfrm>
                <a:off x="2334523" y="1823594"/>
                <a:ext cx="45719" cy="45719"/>
              </a:xfrm>
              <a:prstGeom prst="ellipse">
                <a:avLst/>
              </a:prstGeom>
              <a:gradFill flip="none" rotWithShape="1">
                <a:gsLst>
                  <a:gs pos="0">
                    <a:schemeClr val="accent4">
                      <a:shade val="30000"/>
                      <a:satMod val="115000"/>
                    </a:schemeClr>
                  </a:gs>
                  <a:gs pos="50000">
                    <a:schemeClr val="accent4">
                      <a:shade val="67500"/>
                      <a:satMod val="115000"/>
                    </a:schemeClr>
                  </a:gs>
                  <a:gs pos="100000">
                    <a:schemeClr val="accent4">
                      <a:shade val="100000"/>
                      <a:satMod val="115000"/>
                    </a:schemeClr>
                  </a:gs>
                </a:gsLst>
                <a:path path="circle">
                  <a:fillToRect r="100000" b="100000"/>
                </a:path>
                <a:tileRect l="-100000" t="-100000"/>
              </a:gra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a:p>
            </p:txBody>
          </p:sp>
          <p:sp>
            <p:nvSpPr>
              <p:cNvPr id="310" name="Oval 309">
                <a:extLst>
                  <a:ext uri="{FF2B5EF4-FFF2-40B4-BE49-F238E27FC236}">
                    <a16:creationId xmlns:a16="http://schemas.microsoft.com/office/drawing/2014/main" id="{8C3BB6D2-9EC1-417F-802F-BA4C82753E4B}"/>
                  </a:ext>
                </a:extLst>
              </p:cNvPr>
              <p:cNvSpPr/>
              <p:nvPr/>
            </p:nvSpPr>
            <p:spPr>
              <a:xfrm>
                <a:off x="2346688" y="1806975"/>
                <a:ext cx="45719" cy="45719"/>
              </a:xfrm>
              <a:prstGeom prst="ellipse">
                <a:avLst/>
              </a:prstGeom>
              <a:gradFill flip="none" rotWithShape="1">
                <a:gsLst>
                  <a:gs pos="0">
                    <a:schemeClr val="accent4">
                      <a:shade val="30000"/>
                      <a:satMod val="115000"/>
                    </a:schemeClr>
                  </a:gs>
                  <a:gs pos="50000">
                    <a:schemeClr val="accent4">
                      <a:shade val="67500"/>
                      <a:satMod val="115000"/>
                    </a:schemeClr>
                  </a:gs>
                  <a:gs pos="100000">
                    <a:schemeClr val="accent4">
                      <a:shade val="100000"/>
                      <a:satMod val="115000"/>
                    </a:schemeClr>
                  </a:gs>
                </a:gsLst>
                <a:path path="circle">
                  <a:fillToRect r="100000" b="100000"/>
                </a:path>
                <a:tileRect l="-100000" t="-100000"/>
              </a:gra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b="1" dirty="0"/>
              </a:p>
            </p:txBody>
          </p:sp>
          <p:sp>
            <p:nvSpPr>
              <p:cNvPr id="311" name="Oval 310">
                <a:extLst>
                  <a:ext uri="{FF2B5EF4-FFF2-40B4-BE49-F238E27FC236}">
                    <a16:creationId xmlns:a16="http://schemas.microsoft.com/office/drawing/2014/main" id="{6EDE93AF-279D-45F1-B70F-5E5D2667F251}"/>
                  </a:ext>
                </a:extLst>
              </p:cNvPr>
              <p:cNvSpPr/>
              <p:nvPr/>
            </p:nvSpPr>
            <p:spPr>
              <a:xfrm>
                <a:off x="2325974" y="1804595"/>
                <a:ext cx="45719" cy="45719"/>
              </a:xfrm>
              <a:prstGeom prst="ellipse">
                <a:avLst/>
              </a:prstGeom>
              <a:gradFill flip="none" rotWithShape="1">
                <a:gsLst>
                  <a:gs pos="0">
                    <a:schemeClr val="accent4">
                      <a:shade val="30000"/>
                      <a:satMod val="115000"/>
                    </a:schemeClr>
                  </a:gs>
                  <a:gs pos="50000">
                    <a:schemeClr val="accent4">
                      <a:shade val="67500"/>
                      <a:satMod val="115000"/>
                    </a:schemeClr>
                  </a:gs>
                  <a:gs pos="100000">
                    <a:schemeClr val="accent4">
                      <a:shade val="100000"/>
                      <a:satMod val="115000"/>
                    </a:schemeClr>
                  </a:gs>
                </a:gsLst>
                <a:path path="circle">
                  <a:fillToRect r="100000" b="100000"/>
                </a:path>
                <a:tileRect l="-100000" t="-100000"/>
              </a:gra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a:p>
            </p:txBody>
          </p:sp>
        </p:grpSp>
        <p:grpSp>
          <p:nvGrpSpPr>
            <p:cNvPr id="276" name="Group 275">
              <a:extLst>
                <a:ext uri="{FF2B5EF4-FFF2-40B4-BE49-F238E27FC236}">
                  <a16:creationId xmlns:a16="http://schemas.microsoft.com/office/drawing/2014/main" id="{9F7FEF62-0C13-4EFE-8761-EB48D37EA83B}"/>
                </a:ext>
              </a:extLst>
            </p:cNvPr>
            <p:cNvGrpSpPr/>
            <p:nvPr/>
          </p:nvGrpSpPr>
          <p:grpSpPr>
            <a:xfrm>
              <a:off x="2420708" y="4532790"/>
              <a:ext cx="66433" cy="64718"/>
              <a:chOff x="2325974" y="1804595"/>
              <a:chExt cx="66433" cy="64718"/>
            </a:xfrm>
          </p:grpSpPr>
          <p:sp>
            <p:nvSpPr>
              <p:cNvPr id="306" name="Oval 305">
                <a:extLst>
                  <a:ext uri="{FF2B5EF4-FFF2-40B4-BE49-F238E27FC236}">
                    <a16:creationId xmlns:a16="http://schemas.microsoft.com/office/drawing/2014/main" id="{BCF8FA8F-2086-4506-AFBC-E938CA0676AE}"/>
                  </a:ext>
                </a:extLst>
              </p:cNvPr>
              <p:cNvSpPr/>
              <p:nvPr/>
            </p:nvSpPr>
            <p:spPr>
              <a:xfrm>
                <a:off x="2334523" y="1823594"/>
                <a:ext cx="45719" cy="45719"/>
              </a:xfrm>
              <a:prstGeom prst="ellipse">
                <a:avLst/>
              </a:prstGeom>
              <a:gradFill flip="none" rotWithShape="1">
                <a:gsLst>
                  <a:gs pos="0">
                    <a:schemeClr val="accent4">
                      <a:shade val="30000"/>
                      <a:satMod val="115000"/>
                    </a:schemeClr>
                  </a:gs>
                  <a:gs pos="50000">
                    <a:schemeClr val="accent4">
                      <a:shade val="67500"/>
                      <a:satMod val="115000"/>
                    </a:schemeClr>
                  </a:gs>
                  <a:gs pos="100000">
                    <a:schemeClr val="accent4">
                      <a:shade val="100000"/>
                      <a:satMod val="115000"/>
                    </a:schemeClr>
                  </a:gs>
                </a:gsLst>
                <a:path path="circle">
                  <a:fillToRect r="100000" b="100000"/>
                </a:path>
                <a:tileRect l="-100000" t="-100000"/>
              </a:gra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a:p>
            </p:txBody>
          </p:sp>
          <p:sp>
            <p:nvSpPr>
              <p:cNvPr id="307" name="Oval 306">
                <a:extLst>
                  <a:ext uri="{FF2B5EF4-FFF2-40B4-BE49-F238E27FC236}">
                    <a16:creationId xmlns:a16="http://schemas.microsoft.com/office/drawing/2014/main" id="{BC38CD0C-9933-42FC-A284-19692FBD19E2}"/>
                  </a:ext>
                </a:extLst>
              </p:cNvPr>
              <p:cNvSpPr/>
              <p:nvPr/>
            </p:nvSpPr>
            <p:spPr>
              <a:xfrm>
                <a:off x="2346688" y="1806975"/>
                <a:ext cx="45719" cy="45719"/>
              </a:xfrm>
              <a:prstGeom prst="ellipse">
                <a:avLst/>
              </a:prstGeom>
              <a:gradFill flip="none" rotWithShape="1">
                <a:gsLst>
                  <a:gs pos="0">
                    <a:schemeClr val="accent4">
                      <a:shade val="30000"/>
                      <a:satMod val="115000"/>
                    </a:schemeClr>
                  </a:gs>
                  <a:gs pos="50000">
                    <a:schemeClr val="accent4">
                      <a:shade val="67500"/>
                      <a:satMod val="115000"/>
                    </a:schemeClr>
                  </a:gs>
                  <a:gs pos="100000">
                    <a:schemeClr val="accent4">
                      <a:shade val="100000"/>
                      <a:satMod val="115000"/>
                    </a:schemeClr>
                  </a:gs>
                </a:gsLst>
                <a:path path="circle">
                  <a:fillToRect r="100000" b="100000"/>
                </a:path>
                <a:tileRect l="-100000" t="-100000"/>
              </a:gra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b="1" dirty="0"/>
              </a:p>
            </p:txBody>
          </p:sp>
          <p:sp>
            <p:nvSpPr>
              <p:cNvPr id="308" name="Oval 307">
                <a:extLst>
                  <a:ext uri="{FF2B5EF4-FFF2-40B4-BE49-F238E27FC236}">
                    <a16:creationId xmlns:a16="http://schemas.microsoft.com/office/drawing/2014/main" id="{501F4D67-89BC-4FE6-B06E-9E023218C7D8}"/>
                  </a:ext>
                </a:extLst>
              </p:cNvPr>
              <p:cNvSpPr/>
              <p:nvPr/>
            </p:nvSpPr>
            <p:spPr>
              <a:xfrm>
                <a:off x="2325974" y="1804595"/>
                <a:ext cx="45719" cy="45719"/>
              </a:xfrm>
              <a:prstGeom prst="ellipse">
                <a:avLst/>
              </a:prstGeom>
              <a:gradFill flip="none" rotWithShape="1">
                <a:gsLst>
                  <a:gs pos="0">
                    <a:schemeClr val="accent4">
                      <a:shade val="30000"/>
                      <a:satMod val="115000"/>
                    </a:schemeClr>
                  </a:gs>
                  <a:gs pos="50000">
                    <a:schemeClr val="accent4">
                      <a:shade val="67500"/>
                      <a:satMod val="115000"/>
                    </a:schemeClr>
                  </a:gs>
                  <a:gs pos="100000">
                    <a:schemeClr val="accent4">
                      <a:shade val="100000"/>
                      <a:satMod val="115000"/>
                    </a:schemeClr>
                  </a:gs>
                </a:gsLst>
                <a:path path="circle">
                  <a:fillToRect r="100000" b="100000"/>
                </a:path>
                <a:tileRect l="-100000" t="-100000"/>
              </a:gra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a:p>
            </p:txBody>
          </p:sp>
        </p:grpSp>
        <p:grpSp>
          <p:nvGrpSpPr>
            <p:cNvPr id="277" name="Group 276">
              <a:extLst>
                <a:ext uri="{FF2B5EF4-FFF2-40B4-BE49-F238E27FC236}">
                  <a16:creationId xmlns:a16="http://schemas.microsoft.com/office/drawing/2014/main" id="{17F46CC8-6979-410F-B99C-3D41049B2D0F}"/>
                </a:ext>
              </a:extLst>
            </p:cNvPr>
            <p:cNvGrpSpPr/>
            <p:nvPr/>
          </p:nvGrpSpPr>
          <p:grpSpPr>
            <a:xfrm>
              <a:off x="2646776" y="2676978"/>
              <a:ext cx="62450" cy="50434"/>
              <a:chOff x="2285380" y="1476945"/>
              <a:chExt cx="62450" cy="50434"/>
            </a:xfrm>
          </p:grpSpPr>
          <p:sp>
            <p:nvSpPr>
              <p:cNvPr id="304" name="Oval 303">
                <a:extLst>
                  <a:ext uri="{FF2B5EF4-FFF2-40B4-BE49-F238E27FC236}">
                    <a16:creationId xmlns:a16="http://schemas.microsoft.com/office/drawing/2014/main" id="{38C50489-AA43-48A4-A3C4-7B7A01BFFE70}"/>
                  </a:ext>
                </a:extLst>
              </p:cNvPr>
              <p:cNvSpPr/>
              <p:nvPr/>
            </p:nvSpPr>
            <p:spPr>
              <a:xfrm>
                <a:off x="2285380" y="1476945"/>
                <a:ext cx="45719" cy="45719"/>
              </a:xfrm>
              <a:prstGeom prst="ellipse">
                <a:avLst/>
              </a:prstGeom>
              <a:gradFill flip="none" rotWithShape="1">
                <a:gsLst>
                  <a:gs pos="0">
                    <a:schemeClr val="accent4">
                      <a:shade val="30000"/>
                      <a:satMod val="115000"/>
                    </a:schemeClr>
                  </a:gs>
                  <a:gs pos="50000">
                    <a:schemeClr val="accent4">
                      <a:shade val="67500"/>
                      <a:satMod val="115000"/>
                    </a:schemeClr>
                  </a:gs>
                  <a:gs pos="100000">
                    <a:schemeClr val="accent4">
                      <a:shade val="100000"/>
                      <a:satMod val="115000"/>
                    </a:schemeClr>
                  </a:gs>
                </a:gsLst>
                <a:path path="circle">
                  <a:fillToRect r="100000" b="100000"/>
                </a:path>
                <a:tileRect l="-100000" t="-100000"/>
              </a:gra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a:p>
            </p:txBody>
          </p:sp>
          <p:sp>
            <p:nvSpPr>
              <p:cNvPr id="305" name="Oval 304">
                <a:extLst>
                  <a:ext uri="{FF2B5EF4-FFF2-40B4-BE49-F238E27FC236}">
                    <a16:creationId xmlns:a16="http://schemas.microsoft.com/office/drawing/2014/main" id="{DD4D7A49-7AB2-46AD-B144-CD48F706187A}"/>
                  </a:ext>
                </a:extLst>
              </p:cNvPr>
              <p:cNvSpPr/>
              <p:nvPr/>
            </p:nvSpPr>
            <p:spPr>
              <a:xfrm>
                <a:off x="2302111" y="1481660"/>
                <a:ext cx="45719" cy="45719"/>
              </a:xfrm>
              <a:prstGeom prst="ellipse">
                <a:avLst/>
              </a:prstGeom>
              <a:gradFill flip="none" rotWithShape="1">
                <a:gsLst>
                  <a:gs pos="0">
                    <a:schemeClr val="accent4">
                      <a:shade val="30000"/>
                      <a:satMod val="115000"/>
                    </a:schemeClr>
                  </a:gs>
                  <a:gs pos="50000">
                    <a:schemeClr val="accent4">
                      <a:shade val="67500"/>
                      <a:satMod val="115000"/>
                    </a:schemeClr>
                  </a:gs>
                  <a:gs pos="100000">
                    <a:schemeClr val="accent4">
                      <a:shade val="100000"/>
                      <a:satMod val="115000"/>
                    </a:schemeClr>
                  </a:gs>
                </a:gsLst>
                <a:path path="circle">
                  <a:fillToRect r="100000" b="100000"/>
                </a:path>
                <a:tileRect l="-100000" t="-100000"/>
              </a:gra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a:p>
            </p:txBody>
          </p:sp>
        </p:grpSp>
        <p:grpSp>
          <p:nvGrpSpPr>
            <p:cNvPr id="278" name="Group 277">
              <a:extLst>
                <a:ext uri="{FF2B5EF4-FFF2-40B4-BE49-F238E27FC236}">
                  <a16:creationId xmlns:a16="http://schemas.microsoft.com/office/drawing/2014/main" id="{4F11E36A-6D55-4798-8BB8-59E23CEBF0DD}"/>
                </a:ext>
              </a:extLst>
            </p:cNvPr>
            <p:cNvGrpSpPr/>
            <p:nvPr/>
          </p:nvGrpSpPr>
          <p:grpSpPr>
            <a:xfrm>
              <a:off x="2747043" y="2613581"/>
              <a:ext cx="62450" cy="50434"/>
              <a:chOff x="2285380" y="1476945"/>
              <a:chExt cx="62450" cy="50434"/>
            </a:xfrm>
          </p:grpSpPr>
          <p:sp>
            <p:nvSpPr>
              <p:cNvPr id="302" name="Oval 301">
                <a:extLst>
                  <a:ext uri="{FF2B5EF4-FFF2-40B4-BE49-F238E27FC236}">
                    <a16:creationId xmlns:a16="http://schemas.microsoft.com/office/drawing/2014/main" id="{55F0DE81-5466-4BC0-8F07-A0B0D7AD8375}"/>
                  </a:ext>
                </a:extLst>
              </p:cNvPr>
              <p:cNvSpPr/>
              <p:nvPr/>
            </p:nvSpPr>
            <p:spPr>
              <a:xfrm>
                <a:off x="2285380" y="1476945"/>
                <a:ext cx="45719" cy="45719"/>
              </a:xfrm>
              <a:prstGeom prst="ellipse">
                <a:avLst/>
              </a:prstGeom>
              <a:gradFill flip="none" rotWithShape="1">
                <a:gsLst>
                  <a:gs pos="0">
                    <a:schemeClr val="accent4">
                      <a:shade val="30000"/>
                      <a:satMod val="115000"/>
                    </a:schemeClr>
                  </a:gs>
                  <a:gs pos="50000">
                    <a:schemeClr val="accent4">
                      <a:shade val="67500"/>
                      <a:satMod val="115000"/>
                    </a:schemeClr>
                  </a:gs>
                  <a:gs pos="100000">
                    <a:schemeClr val="accent4">
                      <a:shade val="100000"/>
                      <a:satMod val="115000"/>
                    </a:schemeClr>
                  </a:gs>
                </a:gsLst>
                <a:path path="circle">
                  <a:fillToRect r="100000" b="100000"/>
                </a:path>
                <a:tileRect l="-100000" t="-100000"/>
              </a:gra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a:p>
            </p:txBody>
          </p:sp>
          <p:sp>
            <p:nvSpPr>
              <p:cNvPr id="303" name="Oval 302">
                <a:extLst>
                  <a:ext uri="{FF2B5EF4-FFF2-40B4-BE49-F238E27FC236}">
                    <a16:creationId xmlns:a16="http://schemas.microsoft.com/office/drawing/2014/main" id="{017ED0B3-BB31-4963-9D09-52460CB70AA5}"/>
                  </a:ext>
                </a:extLst>
              </p:cNvPr>
              <p:cNvSpPr/>
              <p:nvPr/>
            </p:nvSpPr>
            <p:spPr>
              <a:xfrm>
                <a:off x="2302111" y="1481660"/>
                <a:ext cx="45719" cy="45719"/>
              </a:xfrm>
              <a:prstGeom prst="ellipse">
                <a:avLst/>
              </a:prstGeom>
              <a:gradFill flip="none" rotWithShape="1">
                <a:gsLst>
                  <a:gs pos="0">
                    <a:schemeClr val="accent4">
                      <a:shade val="30000"/>
                      <a:satMod val="115000"/>
                    </a:schemeClr>
                  </a:gs>
                  <a:gs pos="50000">
                    <a:schemeClr val="accent4">
                      <a:shade val="67500"/>
                      <a:satMod val="115000"/>
                    </a:schemeClr>
                  </a:gs>
                  <a:gs pos="100000">
                    <a:schemeClr val="accent4">
                      <a:shade val="100000"/>
                      <a:satMod val="115000"/>
                    </a:schemeClr>
                  </a:gs>
                </a:gsLst>
                <a:path path="circle">
                  <a:fillToRect r="100000" b="100000"/>
                </a:path>
                <a:tileRect l="-100000" t="-100000"/>
              </a:gra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a:p>
            </p:txBody>
          </p:sp>
        </p:grpSp>
        <p:grpSp>
          <p:nvGrpSpPr>
            <p:cNvPr id="279" name="Group 278">
              <a:extLst>
                <a:ext uri="{FF2B5EF4-FFF2-40B4-BE49-F238E27FC236}">
                  <a16:creationId xmlns:a16="http://schemas.microsoft.com/office/drawing/2014/main" id="{D2960B1F-46D3-4D9C-B795-5F9E4B185EA4}"/>
                </a:ext>
              </a:extLst>
            </p:cNvPr>
            <p:cNvGrpSpPr/>
            <p:nvPr/>
          </p:nvGrpSpPr>
          <p:grpSpPr>
            <a:xfrm>
              <a:off x="2701908" y="3150088"/>
              <a:ext cx="66433" cy="64718"/>
              <a:chOff x="2325974" y="1804595"/>
              <a:chExt cx="66433" cy="64718"/>
            </a:xfrm>
          </p:grpSpPr>
          <p:sp>
            <p:nvSpPr>
              <p:cNvPr id="299" name="Oval 298">
                <a:extLst>
                  <a:ext uri="{FF2B5EF4-FFF2-40B4-BE49-F238E27FC236}">
                    <a16:creationId xmlns:a16="http://schemas.microsoft.com/office/drawing/2014/main" id="{2F65BA23-C893-41C0-9FF9-FAE5F6BB7884}"/>
                  </a:ext>
                </a:extLst>
              </p:cNvPr>
              <p:cNvSpPr/>
              <p:nvPr/>
            </p:nvSpPr>
            <p:spPr>
              <a:xfrm>
                <a:off x="2334523" y="1823594"/>
                <a:ext cx="45719" cy="45719"/>
              </a:xfrm>
              <a:prstGeom prst="ellipse">
                <a:avLst/>
              </a:prstGeom>
              <a:gradFill flip="none" rotWithShape="1">
                <a:gsLst>
                  <a:gs pos="0">
                    <a:schemeClr val="accent4">
                      <a:shade val="30000"/>
                      <a:satMod val="115000"/>
                    </a:schemeClr>
                  </a:gs>
                  <a:gs pos="50000">
                    <a:schemeClr val="accent4">
                      <a:shade val="67500"/>
                      <a:satMod val="115000"/>
                    </a:schemeClr>
                  </a:gs>
                  <a:gs pos="100000">
                    <a:schemeClr val="accent4">
                      <a:shade val="100000"/>
                      <a:satMod val="115000"/>
                    </a:schemeClr>
                  </a:gs>
                </a:gsLst>
                <a:path path="circle">
                  <a:fillToRect r="100000" b="100000"/>
                </a:path>
                <a:tileRect l="-100000" t="-100000"/>
              </a:gra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a:p>
            </p:txBody>
          </p:sp>
          <p:sp>
            <p:nvSpPr>
              <p:cNvPr id="300" name="Oval 299">
                <a:extLst>
                  <a:ext uri="{FF2B5EF4-FFF2-40B4-BE49-F238E27FC236}">
                    <a16:creationId xmlns:a16="http://schemas.microsoft.com/office/drawing/2014/main" id="{969F43E7-3CD3-43B3-9010-9BAB6644D6F1}"/>
                  </a:ext>
                </a:extLst>
              </p:cNvPr>
              <p:cNvSpPr/>
              <p:nvPr/>
            </p:nvSpPr>
            <p:spPr>
              <a:xfrm>
                <a:off x="2346688" y="1806975"/>
                <a:ext cx="45719" cy="45719"/>
              </a:xfrm>
              <a:prstGeom prst="ellipse">
                <a:avLst/>
              </a:prstGeom>
              <a:gradFill flip="none" rotWithShape="1">
                <a:gsLst>
                  <a:gs pos="0">
                    <a:schemeClr val="accent4">
                      <a:shade val="30000"/>
                      <a:satMod val="115000"/>
                    </a:schemeClr>
                  </a:gs>
                  <a:gs pos="50000">
                    <a:schemeClr val="accent4">
                      <a:shade val="67500"/>
                      <a:satMod val="115000"/>
                    </a:schemeClr>
                  </a:gs>
                  <a:gs pos="100000">
                    <a:schemeClr val="accent4">
                      <a:shade val="100000"/>
                      <a:satMod val="115000"/>
                    </a:schemeClr>
                  </a:gs>
                </a:gsLst>
                <a:path path="circle">
                  <a:fillToRect r="100000" b="100000"/>
                </a:path>
                <a:tileRect l="-100000" t="-100000"/>
              </a:gra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b="1" dirty="0"/>
              </a:p>
            </p:txBody>
          </p:sp>
          <p:sp>
            <p:nvSpPr>
              <p:cNvPr id="301" name="Oval 300">
                <a:extLst>
                  <a:ext uri="{FF2B5EF4-FFF2-40B4-BE49-F238E27FC236}">
                    <a16:creationId xmlns:a16="http://schemas.microsoft.com/office/drawing/2014/main" id="{F95F0E5C-E055-4529-A9CF-917F23410F46}"/>
                  </a:ext>
                </a:extLst>
              </p:cNvPr>
              <p:cNvSpPr/>
              <p:nvPr/>
            </p:nvSpPr>
            <p:spPr>
              <a:xfrm>
                <a:off x="2325974" y="1804595"/>
                <a:ext cx="45719" cy="45719"/>
              </a:xfrm>
              <a:prstGeom prst="ellipse">
                <a:avLst/>
              </a:prstGeom>
              <a:gradFill flip="none" rotWithShape="1">
                <a:gsLst>
                  <a:gs pos="0">
                    <a:schemeClr val="accent4">
                      <a:shade val="30000"/>
                      <a:satMod val="115000"/>
                    </a:schemeClr>
                  </a:gs>
                  <a:gs pos="50000">
                    <a:schemeClr val="accent4">
                      <a:shade val="67500"/>
                      <a:satMod val="115000"/>
                    </a:schemeClr>
                  </a:gs>
                  <a:gs pos="100000">
                    <a:schemeClr val="accent4">
                      <a:shade val="100000"/>
                      <a:satMod val="115000"/>
                    </a:schemeClr>
                  </a:gs>
                </a:gsLst>
                <a:path path="circle">
                  <a:fillToRect r="100000" b="100000"/>
                </a:path>
                <a:tileRect l="-100000" t="-100000"/>
              </a:gra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a:p>
            </p:txBody>
          </p:sp>
        </p:grpSp>
        <p:grpSp>
          <p:nvGrpSpPr>
            <p:cNvPr id="280" name="Group 279">
              <a:extLst>
                <a:ext uri="{FF2B5EF4-FFF2-40B4-BE49-F238E27FC236}">
                  <a16:creationId xmlns:a16="http://schemas.microsoft.com/office/drawing/2014/main" id="{407756B3-72D1-4094-BF05-5C5F56EE6333}"/>
                </a:ext>
              </a:extLst>
            </p:cNvPr>
            <p:cNvGrpSpPr/>
            <p:nvPr/>
          </p:nvGrpSpPr>
          <p:grpSpPr>
            <a:xfrm rot="3574403">
              <a:off x="2739005" y="4652494"/>
              <a:ext cx="66433" cy="64718"/>
              <a:chOff x="2325974" y="1804595"/>
              <a:chExt cx="66433" cy="64718"/>
            </a:xfrm>
          </p:grpSpPr>
          <p:sp>
            <p:nvSpPr>
              <p:cNvPr id="296" name="Oval 295">
                <a:extLst>
                  <a:ext uri="{FF2B5EF4-FFF2-40B4-BE49-F238E27FC236}">
                    <a16:creationId xmlns:a16="http://schemas.microsoft.com/office/drawing/2014/main" id="{7B038308-F359-4E17-82B0-5A9616181EC1}"/>
                  </a:ext>
                </a:extLst>
              </p:cNvPr>
              <p:cNvSpPr/>
              <p:nvPr/>
            </p:nvSpPr>
            <p:spPr>
              <a:xfrm>
                <a:off x="2334523" y="1823594"/>
                <a:ext cx="45719" cy="45719"/>
              </a:xfrm>
              <a:prstGeom prst="ellipse">
                <a:avLst/>
              </a:prstGeom>
              <a:gradFill flip="none" rotWithShape="1">
                <a:gsLst>
                  <a:gs pos="0">
                    <a:schemeClr val="accent4">
                      <a:shade val="30000"/>
                      <a:satMod val="115000"/>
                    </a:schemeClr>
                  </a:gs>
                  <a:gs pos="50000">
                    <a:schemeClr val="accent4">
                      <a:shade val="67500"/>
                      <a:satMod val="115000"/>
                    </a:schemeClr>
                  </a:gs>
                  <a:gs pos="100000">
                    <a:schemeClr val="accent4">
                      <a:shade val="100000"/>
                      <a:satMod val="115000"/>
                    </a:schemeClr>
                  </a:gs>
                </a:gsLst>
                <a:path path="circle">
                  <a:fillToRect r="100000" b="100000"/>
                </a:path>
                <a:tileRect l="-100000" t="-100000"/>
              </a:gra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a:p>
            </p:txBody>
          </p:sp>
          <p:sp>
            <p:nvSpPr>
              <p:cNvPr id="297" name="Oval 296">
                <a:extLst>
                  <a:ext uri="{FF2B5EF4-FFF2-40B4-BE49-F238E27FC236}">
                    <a16:creationId xmlns:a16="http://schemas.microsoft.com/office/drawing/2014/main" id="{058D6453-976B-4544-A1B0-7BD4BDE0A948}"/>
                  </a:ext>
                </a:extLst>
              </p:cNvPr>
              <p:cNvSpPr/>
              <p:nvPr/>
            </p:nvSpPr>
            <p:spPr>
              <a:xfrm>
                <a:off x="2346688" y="1806975"/>
                <a:ext cx="45719" cy="45719"/>
              </a:xfrm>
              <a:prstGeom prst="ellipse">
                <a:avLst/>
              </a:prstGeom>
              <a:gradFill flip="none" rotWithShape="1">
                <a:gsLst>
                  <a:gs pos="0">
                    <a:schemeClr val="accent4">
                      <a:shade val="30000"/>
                      <a:satMod val="115000"/>
                    </a:schemeClr>
                  </a:gs>
                  <a:gs pos="50000">
                    <a:schemeClr val="accent4">
                      <a:shade val="67500"/>
                      <a:satMod val="115000"/>
                    </a:schemeClr>
                  </a:gs>
                  <a:gs pos="100000">
                    <a:schemeClr val="accent4">
                      <a:shade val="100000"/>
                      <a:satMod val="115000"/>
                    </a:schemeClr>
                  </a:gs>
                </a:gsLst>
                <a:path path="circle">
                  <a:fillToRect r="100000" b="100000"/>
                </a:path>
                <a:tileRect l="-100000" t="-100000"/>
              </a:gra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b="1" dirty="0"/>
              </a:p>
            </p:txBody>
          </p:sp>
          <p:sp>
            <p:nvSpPr>
              <p:cNvPr id="298" name="Oval 297">
                <a:extLst>
                  <a:ext uri="{FF2B5EF4-FFF2-40B4-BE49-F238E27FC236}">
                    <a16:creationId xmlns:a16="http://schemas.microsoft.com/office/drawing/2014/main" id="{7986BF57-ED52-472C-A32A-DA2563CCD3BD}"/>
                  </a:ext>
                </a:extLst>
              </p:cNvPr>
              <p:cNvSpPr/>
              <p:nvPr/>
            </p:nvSpPr>
            <p:spPr>
              <a:xfrm>
                <a:off x="2325974" y="1804595"/>
                <a:ext cx="45719" cy="45719"/>
              </a:xfrm>
              <a:prstGeom prst="ellipse">
                <a:avLst/>
              </a:prstGeom>
              <a:gradFill flip="none" rotWithShape="1">
                <a:gsLst>
                  <a:gs pos="0">
                    <a:schemeClr val="accent4">
                      <a:shade val="30000"/>
                      <a:satMod val="115000"/>
                    </a:schemeClr>
                  </a:gs>
                  <a:gs pos="50000">
                    <a:schemeClr val="accent4">
                      <a:shade val="67500"/>
                      <a:satMod val="115000"/>
                    </a:schemeClr>
                  </a:gs>
                  <a:gs pos="100000">
                    <a:schemeClr val="accent4">
                      <a:shade val="100000"/>
                      <a:satMod val="115000"/>
                    </a:schemeClr>
                  </a:gs>
                </a:gsLst>
                <a:path path="circle">
                  <a:fillToRect r="100000" b="100000"/>
                </a:path>
                <a:tileRect l="-100000" t="-100000"/>
              </a:gra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a:p>
            </p:txBody>
          </p:sp>
        </p:grpSp>
        <p:grpSp>
          <p:nvGrpSpPr>
            <p:cNvPr id="281" name="Group 280">
              <a:extLst>
                <a:ext uri="{FF2B5EF4-FFF2-40B4-BE49-F238E27FC236}">
                  <a16:creationId xmlns:a16="http://schemas.microsoft.com/office/drawing/2014/main" id="{E9D7ED78-BC6A-4649-912F-07DAADB9BEF3}"/>
                </a:ext>
              </a:extLst>
            </p:cNvPr>
            <p:cNvGrpSpPr/>
            <p:nvPr/>
          </p:nvGrpSpPr>
          <p:grpSpPr>
            <a:xfrm rot="2246765">
              <a:off x="2410575" y="3143201"/>
              <a:ext cx="66433" cy="64718"/>
              <a:chOff x="2325974" y="1804595"/>
              <a:chExt cx="66433" cy="64718"/>
            </a:xfrm>
          </p:grpSpPr>
          <p:sp>
            <p:nvSpPr>
              <p:cNvPr id="293" name="Oval 292">
                <a:extLst>
                  <a:ext uri="{FF2B5EF4-FFF2-40B4-BE49-F238E27FC236}">
                    <a16:creationId xmlns:a16="http://schemas.microsoft.com/office/drawing/2014/main" id="{5695ABEC-6D2F-4E3F-BE53-5A091821F43A}"/>
                  </a:ext>
                </a:extLst>
              </p:cNvPr>
              <p:cNvSpPr/>
              <p:nvPr/>
            </p:nvSpPr>
            <p:spPr>
              <a:xfrm>
                <a:off x="2334523" y="1823594"/>
                <a:ext cx="45719" cy="45719"/>
              </a:xfrm>
              <a:prstGeom prst="ellipse">
                <a:avLst/>
              </a:prstGeom>
              <a:gradFill flip="none" rotWithShape="1">
                <a:gsLst>
                  <a:gs pos="0">
                    <a:schemeClr val="accent4">
                      <a:shade val="30000"/>
                      <a:satMod val="115000"/>
                    </a:schemeClr>
                  </a:gs>
                  <a:gs pos="50000">
                    <a:schemeClr val="accent4">
                      <a:shade val="67500"/>
                      <a:satMod val="115000"/>
                    </a:schemeClr>
                  </a:gs>
                  <a:gs pos="100000">
                    <a:schemeClr val="accent4">
                      <a:shade val="100000"/>
                      <a:satMod val="115000"/>
                    </a:schemeClr>
                  </a:gs>
                </a:gsLst>
                <a:path path="circle">
                  <a:fillToRect r="100000" b="100000"/>
                </a:path>
                <a:tileRect l="-100000" t="-100000"/>
              </a:gra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a:p>
            </p:txBody>
          </p:sp>
          <p:sp>
            <p:nvSpPr>
              <p:cNvPr id="294" name="Oval 293">
                <a:extLst>
                  <a:ext uri="{FF2B5EF4-FFF2-40B4-BE49-F238E27FC236}">
                    <a16:creationId xmlns:a16="http://schemas.microsoft.com/office/drawing/2014/main" id="{D3B22B15-1259-43A5-BBD2-DC04FF4AC59D}"/>
                  </a:ext>
                </a:extLst>
              </p:cNvPr>
              <p:cNvSpPr/>
              <p:nvPr/>
            </p:nvSpPr>
            <p:spPr>
              <a:xfrm>
                <a:off x="2346688" y="1806975"/>
                <a:ext cx="45719" cy="45719"/>
              </a:xfrm>
              <a:prstGeom prst="ellipse">
                <a:avLst/>
              </a:prstGeom>
              <a:gradFill flip="none" rotWithShape="1">
                <a:gsLst>
                  <a:gs pos="0">
                    <a:schemeClr val="accent4">
                      <a:shade val="30000"/>
                      <a:satMod val="115000"/>
                    </a:schemeClr>
                  </a:gs>
                  <a:gs pos="50000">
                    <a:schemeClr val="accent4">
                      <a:shade val="67500"/>
                      <a:satMod val="115000"/>
                    </a:schemeClr>
                  </a:gs>
                  <a:gs pos="100000">
                    <a:schemeClr val="accent4">
                      <a:shade val="100000"/>
                      <a:satMod val="115000"/>
                    </a:schemeClr>
                  </a:gs>
                </a:gsLst>
                <a:path path="circle">
                  <a:fillToRect r="100000" b="100000"/>
                </a:path>
                <a:tileRect l="-100000" t="-100000"/>
              </a:gra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b="1" dirty="0"/>
              </a:p>
            </p:txBody>
          </p:sp>
          <p:sp>
            <p:nvSpPr>
              <p:cNvPr id="295" name="Oval 294">
                <a:extLst>
                  <a:ext uri="{FF2B5EF4-FFF2-40B4-BE49-F238E27FC236}">
                    <a16:creationId xmlns:a16="http://schemas.microsoft.com/office/drawing/2014/main" id="{D4B64EDE-2ACB-4FD2-828F-3A469D6B62BE}"/>
                  </a:ext>
                </a:extLst>
              </p:cNvPr>
              <p:cNvSpPr/>
              <p:nvPr/>
            </p:nvSpPr>
            <p:spPr>
              <a:xfrm>
                <a:off x="2325974" y="1804595"/>
                <a:ext cx="45719" cy="45719"/>
              </a:xfrm>
              <a:prstGeom prst="ellipse">
                <a:avLst/>
              </a:prstGeom>
              <a:gradFill flip="none" rotWithShape="1">
                <a:gsLst>
                  <a:gs pos="0">
                    <a:schemeClr val="accent4">
                      <a:shade val="30000"/>
                      <a:satMod val="115000"/>
                    </a:schemeClr>
                  </a:gs>
                  <a:gs pos="50000">
                    <a:schemeClr val="accent4">
                      <a:shade val="67500"/>
                      <a:satMod val="115000"/>
                    </a:schemeClr>
                  </a:gs>
                  <a:gs pos="100000">
                    <a:schemeClr val="accent4">
                      <a:shade val="100000"/>
                      <a:satMod val="115000"/>
                    </a:schemeClr>
                  </a:gs>
                </a:gsLst>
                <a:path path="circle">
                  <a:fillToRect r="100000" b="100000"/>
                </a:path>
                <a:tileRect l="-100000" t="-100000"/>
              </a:gra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a:p>
            </p:txBody>
          </p:sp>
        </p:grpSp>
        <p:grpSp>
          <p:nvGrpSpPr>
            <p:cNvPr id="282" name="Group 281">
              <a:extLst>
                <a:ext uri="{FF2B5EF4-FFF2-40B4-BE49-F238E27FC236}">
                  <a16:creationId xmlns:a16="http://schemas.microsoft.com/office/drawing/2014/main" id="{E898F870-DB30-434C-AF46-E1E2743D0CBC}"/>
                </a:ext>
              </a:extLst>
            </p:cNvPr>
            <p:cNvGrpSpPr/>
            <p:nvPr/>
          </p:nvGrpSpPr>
          <p:grpSpPr>
            <a:xfrm>
              <a:off x="2744005" y="2785358"/>
              <a:ext cx="62450" cy="50434"/>
              <a:chOff x="2285380" y="1476945"/>
              <a:chExt cx="62450" cy="50434"/>
            </a:xfrm>
          </p:grpSpPr>
          <p:sp>
            <p:nvSpPr>
              <p:cNvPr id="291" name="Oval 290">
                <a:extLst>
                  <a:ext uri="{FF2B5EF4-FFF2-40B4-BE49-F238E27FC236}">
                    <a16:creationId xmlns:a16="http://schemas.microsoft.com/office/drawing/2014/main" id="{43DA1022-06C9-4841-9AA7-FA349E26D9CD}"/>
                  </a:ext>
                </a:extLst>
              </p:cNvPr>
              <p:cNvSpPr/>
              <p:nvPr/>
            </p:nvSpPr>
            <p:spPr>
              <a:xfrm>
                <a:off x="2285380" y="1476945"/>
                <a:ext cx="45719" cy="45719"/>
              </a:xfrm>
              <a:prstGeom prst="ellipse">
                <a:avLst/>
              </a:prstGeom>
              <a:gradFill flip="none" rotWithShape="1">
                <a:gsLst>
                  <a:gs pos="0">
                    <a:schemeClr val="accent4">
                      <a:shade val="30000"/>
                      <a:satMod val="115000"/>
                    </a:schemeClr>
                  </a:gs>
                  <a:gs pos="50000">
                    <a:schemeClr val="accent4">
                      <a:shade val="67500"/>
                      <a:satMod val="115000"/>
                    </a:schemeClr>
                  </a:gs>
                  <a:gs pos="100000">
                    <a:schemeClr val="accent4">
                      <a:shade val="100000"/>
                      <a:satMod val="115000"/>
                    </a:schemeClr>
                  </a:gs>
                </a:gsLst>
                <a:path path="circle">
                  <a:fillToRect r="100000" b="100000"/>
                </a:path>
                <a:tileRect l="-100000" t="-100000"/>
              </a:gra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a:p>
            </p:txBody>
          </p:sp>
          <p:sp>
            <p:nvSpPr>
              <p:cNvPr id="292" name="Oval 291">
                <a:extLst>
                  <a:ext uri="{FF2B5EF4-FFF2-40B4-BE49-F238E27FC236}">
                    <a16:creationId xmlns:a16="http://schemas.microsoft.com/office/drawing/2014/main" id="{D7DC6992-9AE2-4D89-95D8-63E43DA61E49}"/>
                  </a:ext>
                </a:extLst>
              </p:cNvPr>
              <p:cNvSpPr/>
              <p:nvPr/>
            </p:nvSpPr>
            <p:spPr>
              <a:xfrm>
                <a:off x="2302111" y="1481660"/>
                <a:ext cx="45719" cy="45719"/>
              </a:xfrm>
              <a:prstGeom prst="ellipse">
                <a:avLst/>
              </a:prstGeom>
              <a:gradFill flip="none" rotWithShape="1">
                <a:gsLst>
                  <a:gs pos="0">
                    <a:schemeClr val="accent4">
                      <a:shade val="30000"/>
                      <a:satMod val="115000"/>
                    </a:schemeClr>
                  </a:gs>
                  <a:gs pos="50000">
                    <a:schemeClr val="accent4">
                      <a:shade val="67500"/>
                      <a:satMod val="115000"/>
                    </a:schemeClr>
                  </a:gs>
                  <a:gs pos="100000">
                    <a:schemeClr val="accent4">
                      <a:shade val="100000"/>
                      <a:satMod val="115000"/>
                    </a:schemeClr>
                  </a:gs>
                </a:gsLst>
                <a:path path="circle">
                  <a:fillToRect r="100000" b="100000"/>
                </a:path>
                <a:tileRect l="-100000" t="-100000"/>
              </a:gra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a:p>
            </p:txBody>
          </p:sp>
        </p:grpSp>
        <p:sp>
          <p:nvSpPr>
            <p:cNvPr id="283" name="Oval 282">
              <a:extLst>
                <a:ext uri="{FF2B5EF4-FFF2-40B4-BE49-F238E27FC236}">
                  <a16:creationId xmlns:a16="http://schemas.microsoft.com/office/drawing/2014/main" id="{21F7ECB8-B57A-44C5-B56D-EC258A79799E}"/>
                </a:ext>
              </a:extLst>
            </p:cNvPr>
            <p:cNvSpPr/>
            <p:nvPr/>
          </p:nvSpPr>
          <p:spPr>
            <a:xfrm>
              <a:off x="2596487" y="2416303"/>
              <a:ext cx="45719" cy="45719"/>
            </a:xfrm>
            <a:prstGeom prst="ellipse">
              <a:avLst/>
            </a:prstGeom>
            <a:gradFill flip="none" rotWithShape="1">
              <a:gsLst>
                <a:gs pos="0">
                  <a:schemeClr val="accent4">
                    <a:shade val="30000"/>
                    <a:satMod val="115000"/>
                  </a:schemeClr>
                </a:gs>
                <a:gs pos="50000">
                  <a:schemeClr val="accent4">
                    <a:shade val="67500"/>
                    <a:satMod val="115000"/>
                  </a:schemeClr>
                </a:gs>
                <a:gs pos="100000">
                  <a:schemeClr val="accent4">
                    <a:shade val="100000"/>
                    <a:satMod val="115000"/>
                  </a:schemeClr>
                </a:gs>
              </a:gsLst>
              <a:path path="circle">
                <a:fillToRect r="100000" b="100000"/>
              </a:path>
              <a:tileRect l="-100000" t="-100000"/>
            </a:gra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a:p>
          </p:txBody>
        </p:sp>
        <p:sp>
          <p:nvSpPr>
            <p:cNvPr id="284" name="TextBox 283">
              <a:extLst>
                <a:ext uri="{FF2B5EF4-FFF2-40B4-BE49-F238E27FC236}">
                  <a16:creationId xmlns:a16="http://schemas.microsoft.com/office/drawing/2014/main" id="{55343771-65D4-4ADB-A026-C7F8AB264CC4}"/>
                </a:ext>
              </a:extLst>
            </p:cNvPr>
            <p:cNvSpPr txBox="1"/>
            <p:nvPr/>
          </p:nvSpPr>
          <p:spPr>
            <a:xfrm>
              <a:off x="4091564" y="2109706"/>
              <a:ext cx="3606180" cy="338554"/>
            </a:xfrm>
            <a:prstGeom prst="rect">
              <a:avLst/>
            </a:prstGeom>
            <a:noFill/>
          </p:spPr>
          <p:txBody>
            <a:bodyPr wrap="none" rtlCol="0">
              <a:spAutoFit/>
            </a:bodyPr>
            <a:lstStyle/>
            <a:p>
              <a:r>
                <a:rPr lang="en-US" sz="1600" dirty="0">
                  <a:latin typeface="Verdana" panose="020B0604030504040204" pitchFamily="34" charset="0"/>
                  <a:ea typeface="Verdana" panose="020B0604030504040204" pitchFamily="34" charset="0"/>
                </a:rPr>
                <a:t>Gold atoms generated by plasma</a:t>
              </a:r>
              <a:endParaRPr lang="en-GB" sz="1600" dirty="0">
                <a:latin typeface="Verdana" panose="020B0604030504040204" pitchFamily="34" charset="0"/>
                <a:ea typeface="Verdana" panose="020B0604030504040204" pitchFamily="34" charset="0"/>
              </a:endParaRPr>
            </a:p>
          </p:txBody>
        </p:sp>
        <p:sp>
          <p:nvSpPr>
            <p:cNvPr id="285" name="TextBox 284">
              <a:extLst>
                <a:ext uri="{FF2B5EF4-FFF2-40B4-BE49-F238E27FC236}">
                  <a16:creationId xmlns:a16="http://schemas.microsoft.com/office/drawing/2014/main" id="{96F54A7B-0C0F-420B-8974-4D8BF228FC75}"/>
                </a:ext>
              </a:extLst>
            </p:cNvPr>
            <p:cNvSpPr txBox="1"/>
            <p:nvPr/>
          </p:nvSpPr>
          <p:spPr>
            <a:xfrm>
              <a:off x="4152924" y="2739954"/>
              <a:ext cx="3912866" cy="338554"/>
            </a:xfrm>
            <a:prstGeom prst="rect">
              <a:avLst/>
            </a:prstGeom>
            <a:noFill/>
          </p:spPr>
          <p:txBody>
            <a:bodyPr wrap="none" rtlCol="0">
              <a:spAutoFit/>
            </a:bodyPr>
            <a:lstStyle/>
            <a:p>
              <a:r>
                <a:rPr lang="en-US" sz="1600" dirty="0">
                  <a:latin typeface="Verdana" panose="020B0604030504040204" pitchFamily="34" charset="0"/>
                  <a:ea typeface="Verdana" panose="020B0604030504040204" pitchFamily="34" charset="0"/>
                </a:rPr>
                <a:t>Gold Nanoparticle generation region</a:t>
              </a:r>
              <a:endParaRPr lang="en-GB" sz="1600" dirty="0">
                <a:latin typeface="Verdana" panose="020B0604030504040204" pitchFamily="34" charset="0"/>
                <a:ea typeface="Verdana" panose="020B0604030504040204" pitchFamily="34" charset="0"/>
              </a:endParaRPr>
            </a:p>
          </p:txBody>
        </p:sp>
        <p:sp>
          <p:nvSpPr>
            <p:cNvPr id="286" name="Right Bracket 285">
              <a:extLst>
                <a:ext uri="{FF2B5EF4-FFF2-40B4-BE49-F238E27FC236}">
                  <a16:creationId xmlns:a16="http://schemas.microsoft.com/office/drawing/2014/main" id="{18AB821C-A0EA-44A3-8F44-80D5B412F228}"/>
                </a:ext>
              </a:extLst>
            </p:cNvPr>
            <p:cNvSpPr/>
            <p:nvPr/>
          </p:nvSpPr>
          <p:spPr>
            <a:xfrm>
              <a:off x="3969290" y="2036319"/>
              <a:ext cx="70646" cy="460496"/>
            </a:xfrm>
            <a:prstGeom prst="rightBracket">
              <a:avLst/>
            </a:prstGeom>
            <a:noFill/>
            <a:ln w="1270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GB"/>
            </a:p>
          </p:txBody>
        </p:sp>
        <p:sp>
          <p:nvSpPr>
            <p:cNvPr id="287" name="Right Bracket 286">
              <a:extLst>
                <a:ext uri="{FF2B5EF4-FFF2-40B4-BE49-F238E27FC236}">
                  <a16:creationId xmlns:a16="http://schemas.microsoft.com/office/drawing/2014/main" id="{36FACB3D-B12B-484A-A0A8-57B502FC57EB}"/>
                </a:ext>
              </a:extLst>
            </p:cNvPr>
            <p:cNvSpPr/>
            <p:nvPr/>
          </p:nvSpPr>
          <p:spPr>
            <a:xfrm>
              <a:off x="3977424" y="2609913"/>
              <a:ext cx="56290" cy="692643"/>
            </a:xfrm>
            <a:prstGeom prst="rightBracket">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88" name="Right Bracket 287">
              <a:extLst>
                <a:ext uri="{FF2B5EF4-FFF2-40B4-BE49-F238E27FC236}">
                  <a16:creationId xmlns:a16="http://schemas.microsoft.com/office/drawing/2014/main" id="{A881B821-B62A-4F93-83F7-EB02CB3C7EFE}"/>
                </a:ext>
              </a:extLst>
            </p:cNvPr>
            <p:cNvSpPr/>
            <p:nvPr/>
          </p:nvSpPr>
          <p:spPr>
            <a:xfrm>
              <a:off x="3989009" y="3512673"/>
              <a:ext cx="45719" cy="1649875"/>
            </a:xfrm>
            <a:prstGeom prst="rightBracket">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89" name="TextBox 288">
              <a:extLst>
                <a:ext uri="{FF2B5EF4-FFF2-40B4-BE49-F238E27FC236}">
                  <a16:creationId xmlns:a16="http://schemas.microsoft.com/office/drawing/2014/main" id="{20809ACC-A86F-4E2E-A54E-7541E9379362}"/>
                </a:ext>
              </a:extLst>
            </p:cNvPr>
            <p:cNvSpPr txBox="1"/>
            <p:nvPr/>
          </p:nvSpPr>
          <p:spPr>
            <a:xfrm>
              <a:off x="4152923" y="4091685"/>
              <a:ext cx="3579826" cy="338554"/>
            </a:xfrm>
            <a:prstGeom prst="rect">
              <a:avLst/>
            </a:prstGeom>
            <a:noFill/>
          </p:spPr>
          <p:txBody>
            <a:bodyPr wrap="none" rtlCol="0">
              <a:spAutoFit/>
            </a:bodyPr>
            <a:lstStyle/>
            <a:p>
              <a:r>
                <a:rPr lang="en-US" sz="1600" dirty="0">
                  <a:latin typeface="Verdana" panose="020B0604030504040204" pitchFamily="34" charset="0"/>
                  <a:ea typeface="Verdana" panose="020B0604030504040204" pitchFamily="34" charset="0"/>
                </a:rPr>
                <a:t>Nanoparticle deposition chamber</a:t>
              </a:r>
              <a:endParaRPr lang="en-GB" sz="1600" dirty="0">
                <a:latin typeface="Verdana" panose="020B0604030504040204" pitchFamily="34" charset="0"/>
                <a:ea typeface="Verdana" panose="020B0604030504040204" pitchFamily="34" charset="0"/>
              </a:endParaRPr>
            </a:p>
          </p:txBody>
        </p:sp>
        <p:cxnSp>
          <p:nvCxnSpPr>
            <p:cNvPr id="290" name="Straight Connector 289">
              <a:extLst>
                <a:ext uri="{FF2B5EF4-FFF2-40B4-BE49-F238E27FC236}">
                  <a16:creationId xmlns:a16="http://schemas.microsoft.com/office/drawing/2014/main" id="{AB15D0F8-0BE5-49EB-BAE5-8E540FFB0C61}"/>
                </a:ext>
              </a:extLst>
            </p:cNvPr>
            <p:cNvCxnSpPr>
              <a:cxnSpLocks/>
            </p:cNvCxnSpPr>
            <p:nvPr/>
          </p:nvCxnSpPr>
          <p:spPr>
            <a:xfrm flipH="1" flipV="1">
              <a:off x="1034433" y="4752729"/>
              <a:ext cx="1622450" cy="384441"/>
            </a:xfrm>
            <a:prstGeom prst="line">
              <a:avLst/>
            </a:prstGeom>
            <a:ln w="19050">
              <a:solidFill>
                <a:schemeClr val="tx1"/>
              </a:solidFill>
            </a:ln>
          </p:spPr>
          <p:style>
            <a:lnRef idx="1">
              <a:schemeClr val="dk1"/>
            </a:lnRef>
            <a:fillRef idx="0">
              <a:schemeClr val="dk1"/>
            </a:fillRef>
            <a:effectRef idx="0">
              <a:schemeClr val="dk1"/>
            </a:effectRef>
            <a:fontRef idx="minor">
              <a:schemeClr val="tx1"/>
            </a:fontRef>
          </p:style>
        </p:cxnSp>
      </p:grpSp>
      <p:sp>
        <p:nvSpPr>
          <p:cNvPr id="473" name="TextBox 472">
            <a:extLst>
              <a:ext uri="{FF2B5EF4-FFF2-40B4-BE49-F238E27FC236}">
                <a16:creationId xmlns:a16="http://schemas.microsoft.com/office/drawing/2014/main" id="{9B862096-A013-414B-8BA7-4115AF0230A9}"/>
              </a:ext>
            </a:extLst>
          </p:cNvPr>
          <p:cNvSpPr txBox="1"/>
          <p:nvPr/>
        </p:nvSpPr>
        <p:spPr>
          <a:xfrm>
            <a:off x="5436993" y="4487022"/>
            <a:ext cx="1131552" cy="923330"/>
          </a:xfrm>
          <a:prstGeom prst="rect">
            <a:avLst/>
          </a:prstGeom>
          <a:noFill/>
        </p:spPr>
        <p:txBody>
          <a:bodyPr wrap="square" rtlCol="0">
            <a:spAutoFit/>
          </a:bodyPr>
          <a:lstStyle/>
          <a:p>
            <a:r>
              <a:rPr lang="en-US" dirty="0"/>
              <a:t>Gold (Au) source material</a:t>
            </a:r>
            <a:endParaRPr lang="en-GB" dirty="0"/>
          </a:p>
        </p:txBody>
      </p:sp>
      <p:sp>
        <p:nvSpPr>
          <p:cNvPr id="474" name="TextBox 473">
            <a:extLst>
              <a:ext uri="{FF2B5EF4-FFF2-40B4-BE49-F238E27FC236}">
                <a16:creationId xmlns:a16="http://schemas.microsoft.com/office/drawing/2014/main" id="{2FE0A675-3BC6-4FB9-973F-4A877159B668}"/>
              </a:ext>
            </a:extLst>
          </p:cNvPr>
          <p:cNvSpPr txBox="1"/>
          <p:nvPr/>
        </p:nvSpPr>
        <p:spPr>
          <a:xfrm>
            <a:off x="5322661" y="6067424"/>
            <a:ext cx="1131552" cy="646331"/>
          </a:xfrm>
          <a:prstGeom prst="rect">
            <a:avLst/>
          </a:prstGeom>
          <a:noFill/>
        </p:spPr>
        <p:txBody>
          <a:bodyPr wrap="square" rtlCol="0">
            <a:spAutoFit/>
          </a:bodyPr>
          <a:lstStyle/>
          <a:p>
            <a:r>
              <a:rPr lang="en-US" b="1" dirty="0"/>
              <a:t>SERS substrate</a:t>
            </a:r>
            <a:endParaRPr lang="en-GB" b="1" dirty="0"/>
          </a:p>
        </p:txBody>
      </p:sp>
      <p:pic>
        <p:nvPicPr>
          <p:cNvPr id="122" name="Picture 121" descr="Diagram&#10;&#10;Description automatically generated">
            <a:extLst>
              <a:ext uri="{FF2B5EF4-FFF2-40B4-BE49-F238E27FC236}">
                <a16:creationId xmlns:a16="http://schemas.microsoft.com/office/drawing/2014/main" id="{2DB55E44-9DBF-4AED-8813-B48BDB933A03}"/>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97143" y="1379740"/>
            <a:ext cx="3300621" cy="1537042"/>
          </a:xfrm>
          <a:prstGeom prst="rect">
            <a:avLst/>
          </a:prstGeom>
        </p:spPr>
      </p:pic>
      <p:sp>
        <p:nvSpPr>
          <p:cNvPr id="2" name="TextBox 1">
            <a:extLst>
              <a:ext uri="{FF2B5EF4-FFF2-40B4-BE49-F238E27FC236}">
                <a16:creationId xmlns:a16="http://schemas.microsoft.com/office/drawing/2014/main" id="{B149496C-2093-4383-8885-82E6BA6291E8}"/>
              </a:ext>
            </a:extLst>
          </p:cNvPr>
          <p:cNvSpPr txBox="1"/>
          <p:nvPr/>
        </p:nvSpPr>
        <p:spPr>
          <a:xfrm>
            <a:off x="5457955" y="1229789"/>
            <a:ext cx="1512850" cy="400110"/>
          </a:xfrm>
          <a:prstGeom prst="rect">
            <a:avLst/>
          </a:prstGeom>
          <a:noFill/>
        </p:spPr>
        <p:txBody>
          <a:bodyPr wrap="none" rtlCol="0">
            <a:spAutoFit/>
          </a:bodyPr>
          <a:lstStyle/>
          <a:p>
            <a:r>
              <a:rPr lang="en-US" sz="2000" b="1" dirty="0"/>
              <a:t>Introduction</a:t>
            </a:r>
            <a:endParaRPr lang="en-GB" sz="2000" b="1" dirty="0"/>
          </a:p>
        </p:txBody>
      </p:sp>
    </p:spTree>
    <p:extLst>
      <p:ext uri="{BB962C8B-B14F-4D97-AF65-F5344CB8AC3E}">
        <p14:creationId xmlns:p14="http://schemas.microsoft.com/office/powerpoint/2010/main" val="18560207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DA6C9EFC-28AC-4496-A0F0-0CB42ED7297D}"/>
              </a:ext>
            </a:extLst>
          </p:cNvPr>
          <p:cNvGrpSpPr/>
          <p:nvPr/>
        </p:nvGrpSpPr>
        <p:grpSpPr>
          <a:xfrm>
            <a:off x="94891" y="68371"/>
            <a:ext cx="12019899" cy="965328"/>
            <a:chOff x="-12509" y="68371"/>
            <a:chExt cx="12019899" cy="965328"/>
          </a:xfrm>
        </p:grpSpPr>
        <p:sp>
          <p:nvSpPr>
            <p:cNvPr id="5" name="Rounded Rectangle 6">
              <a:extLst>
                <a:ext uri="{FF2B5EF4-FFF2-40B4-BE49-F238E27FC236}">
                  <a16:creationId xmlns:a16="http://schemas.microsoft.com/office/drawing/2014/main" id="{A24E2BCE-BA90-4C19-8D30-8214F380399D}"/>
                </a:ext>
              </a:extLst>
            </p:cNvPr>
            <p:cNvSpPr>
              <a:spLocks noChangeAspect="1"/>
            </p:cNvSpPr>
            <p:nvPr/>
          </p:nvSpPr>
          <p:spPr>
            <a:xfrm>
              <a:off x="-12509" y="68371"/>
              <a:ext cx="12016596" cy="965328"/>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2875129">
                <a:defRPr/>
              </a:pPr>
              <a:endParaRPr lang="en-US" altLang="en-US" sz="1400" b="1" dirty="0">
                <a:solidFill>
                  <a:schemeClr val="tx1"/>
                </a:solidFill>
              </a:endParaRPr>
            </a:p>
          </p:txBody>
        </p:sp>
        <p:pic>
          <p:nvPicPr>
            <p:cNvPr id="9" name="Picture 8" descr="Logo&#10;&#10;Description automatically generated">
              <a:extLst>
                <a:ext uri="{FF2B5EF4-FFF2-40B4-BE49-F238E27FC236}">
                  <a16:creationId xmlns:a16="http://schemas.microsoft.com/office/drawing/2014/main" id="{35CFA05A-0EC7-4397-B6B8-73E6B0CF726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718747" y="149524"/>
              <a:ext cx="1288643" cy="838349"/>
            </a:xfrm>
            <a:prstGeom prst="rect">
              <a:avLst/>
            </a:prstGeom>
          </p:spPr>
        </p:pic>
      </p:grpSp>
      <p:pic>
        <p:nvPicPr>
          <p:cNvPr id="6" name="Picture 5" descr="A close-up of a logo&#10;&#10;Description automatically generated with low confidence">
            <a:extLst>
              <a:ext uri="{FF2B5EF4-FFF2-40B4-BE49-F238E27FC236}">
                <a16:creationId xmlns:a16="http://schemas.microsoft.com/office/drawing/2014/main" id="{15831CA1-878C-41BA-97F5-665652CEE38D}"/>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55444" y="151465"/>
            <a:ext cx="1836594" cy="751335"/>
          </a:xfrm>
          <a:prstGeom prst="rect">
            <a:avLst/>
          </a:prstGeom>
        </p:spPr>
      </p:pic>
      <p:sp>
        <p:nvSpPr>
          <p:cNvPr id="8" name="TextBox 7">
            <a:extLst>
              <a:ext uri="{FF2B5EF4-FFF2-40B4-BE49-F238E27FC236}">
                <a16:creationId xmlns:a16="http://schemas.microsoft.com/office/drawing/2014/main" id="{A27C46A5-C240-447F-AE6D-1D9155CE0796}"/>
              </a:ext>
            </a:extLst>
          </p:cNvPr>
          <p:cNvSpPr txBox="1"/>
          <p:nvPr/>
        </p:nvSpPr>
        <p:spPr>
          <a:xfrm>
            <a:off x="2695074" y="235121"/>
            <a:ext cx="7495673" cy="715089"/>
          </a:xfrm>
          <a:prstGeom prst="roundRect">
            <a:avLst/>
          </a:prstGeom>
          <a:solidFill>
            <a:schemeClr val="bg1"/>
          </a:solidFill>
        </p:spPr>
        <p:txBody>
          <a:bodyPr wrap="square">
            <a:spAutoFit/>
          </a:bodyPr>
          <a:lstStyle/>
          <a:p>
            <a:r>
              <a:rPr lang="en-US" sz="1800" dirty="0"/>
              <a:t>Corresponding author </a:t>
            </a:r>
            <a:r>
              <a:rPr lang="en-US" sz="1800" dirty="0">
                <a:hlinkClick r:id="rId4"/>
              </a:rPr>
              <a:t>vicky.broadley@nikalyte.com</a:t>
            </a:r>
            <a:endParaRPr lang="en-GB" sz="1800" dirty="0">
              <a:cs typeface="Times New Roman" panose="02020603050405020304" pitchFamily="18" charset="0"/>
            </a:endParaRPr>
          </a:p>
          <a:p>
            <a:r>
              <a:rPr lang="en-GB" dirty="0">
                <a:cs typeface="Times New Roman" panose="02020603050405020304" pitchFamily="18" charset="0"/>
              </a:rPr>
              <a:t>Visit us at </a:t>
            </a:r>
            <a:r>
              <a:rPr lang="en-GB" sz="1800" dirty="0">
                <a:solidFill>
                  <a:schemeClr val="accent4">
                    <a:lumMod val="75000"/>
                  </a:schemeClr>
                </a:solidFill>
                <a:cs typeface="Times New Roman" panose="02020603050405020304" pitchFamily="18" charset="0"/>
                <a:hlinkClick r:id="rId5">
                  <a:extLst>
                    <a:ext uri="{A12FA001-AC4F-418D-AE19-62706E023703}">
                      <ahyp:hlinkClr xmlns:ahyp="http://schemas.microsoft.com/office/drawing/2018/hyperlinkcolor" val="tx"/>
                    </a:ext>
                  </a:extLst>
                </a:hlinkClick>
              </a:rPr>
              <a:t>www.nikalyte.com</a:t>
            </a:r>
            <a:r>
              <a:rPr lang="en-GB" dirty="0">
                <a:solidFill>
                  <a:schemeClr val="accent4">
                    <a:lumMod val="75000"/>
                  </a:schemeClr>
                </a:solidFill>
                <a:cs typeface="Times New Roman" panose="02020603050405020304" pitchFamily="18" charset="0"/>
              </a:rPr>
              <a:t>  </a:t>
            </a:r>
            <a:r>
              <a:rPr lang="en-GB" dirty="0">
                <a:cs typeface="Times New Roman" panose="02020603050405020304" pitchFamily="18" charset="0"/>
              </a:rPr>
              <a:t>or follow us at</a:t>
            </a:r>
            <a:r>
              <a:rPr lang="en-GB" dirty="0">
                <a:solidFill>
                  <a:schemeClr val="accent4">
                    <a:lumMod val="75000"/>
                  </a:schemeClr>
                </a:solidFill>
                <a:cs typeface="Times New Roman" panose="02020603050405020304" pitchFamily="18" charset="0"/>
              </a:rPr>
              <a:t> </a:t>
            </a:r>
            <a:r>
              <a:rPr lang="en-GB" sz="1800" dirty="0">
                <a:solidFill>
                  <a:schemeClr val="accent4">
                    <a:lumMod val="75000"/>
                  </a:schemeClr>
                </a:solidFill>
                <a:cs typeface="Times New Roman" panose="02020603050405020304" pitchFamily="18" charset="0"/>
              </a:rPr>
              <a:t>@NikaLyte_nano</a:t>
            </a:r>
            <a:endParaRPr lang="en-GB" dirty="0">
              <a:solidFill>
                <a:schemeClr val="accent4">
                  <a:lumMod val="75000"/>
                </a:schemeClr>
              </a:solidFill>
            </a:endParaRPr>
          </a:p>
        </p:txBody>
      </p:sp>
      <p:grpSp>
        <p:nvGrpSpPr>
          <p:cNvPr id="11" name="Group 10">
            <a:extLst>
              <a:ext uri="{FF2B5EF4-FFF2-40B4-BE49-F238E27FC236}">
                <a16:creationId xmlns:a16="http://schemas.microsoft.com/office/drawing/2014/main" id="{BD3FE13A-46C6-464E-9D56-E930801570D0}"/>
              </a:ext>
            </a:extLst>
          </p:cNvPr>
          <p:cNvGrpSpPr/>
          <p:nvPr/>
        </p:nvGrpSpPr>
        <p:grpSpPr>
          <a:xfrm>
            <a:off x="80513" y="1182805"/>
            <a:ext cx="12030974" cy="5223722"/>
            <a:chOff x="3499897" y="-102805"/>
            <a:chExt cx="5591915" cy="11532031"/>
          </a:xfrm>
        </p:grpSpPr>
        <p:sp>
          <p:nvSpPr>
            <p:cNvPr id="12" name="Rounded Rectangle 32">
              <a:extLst>
                <a:ext uri="{FF2B5EF4-FFF2-40B4-BE49-F238E27FC236}">
                  <a16:creationId xmlns:a16="http://schemas.microsoft.com/office/drawing/2014/main" id="{F414D3D4-0BE8-44CC-82CC-8FA5EB29870E}"/>
                </a:ext>
              </a:extLst>
            </p:cNvPr>
            <p:cNvSpPr>
              <a:spLocks/>
            </p:cNvSpPr>
            <p:nvPr/>
          </p:nvSpPr>
          <p:spPr>
            <a:xfrm>
              <a:off x="3499897" y="-94167"/>
              <a:ext cx="5591915" cy="11523393"/>
            </a:xfrm>
            <a:prstGeom prst="roundRect">
              <a:avLst>
                <a:gd name="adj" fmla="val 8175"/>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p:txBody>
        </p:sp>
        <p:sp>
          <p:nvSpPr>
            <p:cNvPr id="13" name="TextBox 12">
              <a:extLst>
                <a:ext uri="{FF2B5EF4-FFF2-40B4-BE49-F238E27FC236}">
                  <a16:creationId xmlns:a16="http://schemas.microsoft.com/office/drawing/2014/main" id="{5483AC7D-BC6D-4C54-A1A4-19FD20556EF4}"/>
                </a:ext>
              </a:extLst>
            </p:cNvPr>
            <p:cNvSpPr txBox="1"/>
            <p:nvPr/>
          </p:nvSpPr>
          <p:spPr>
            <a:xfrm>
              <a:off x="4978673" y="-102805"/>
              <a:ext cx="2726258" cy="848165"/>
            </a:xfrm>
            <a:prstGeom prst="rect">
              <a:avLst/>
            </a:prstGeom>
            <a:noFill/>
          </p:spPr>
          <p:txBody>
            <a:bodyPr wrap="square" rtlCol="0">
              <a:spAutoFit/>
            </a:bodyPr>
            <a:lstStyle/>
            <a:p>
              <a:pPr algn="ctr"/>
              <a:r>
                <a:rPr lang="en-GB" sz="2000" b="1" dirty="0"/>
                <a:t>Results</a:t>
              </a:r>
              <a:endParaRPr lang="en-GB" b="1" dirty="0"/>
            </a:p>
          </p:txBody>
        </p:sp>
      </p:grpSp>
      <p:sp>
        <p:nvSpPr>
          <p:cNvPr id="20" name="Rounded Rectangle 32">
            <a:extLst>
              <a:ext uri="{FF2B5EF4-FFF2-40B4-BE49-F238E27FC236}">
                <a16:creationId xmlns:a16="http://schemas.microsoft.com/office/drawing/2014/main" id="{BE1FB3F1-948D-4947-BC28-6ED3C3402405}"/>
              </a:ext>
            </a:extLst>
          </p:cNvPr>
          <p:cNvSpPr>
            <a:spLocks noChangeAspect="1"/>
          </p:cNvSpPr>
          <p:nvPr/>
        </p:nvSpPr>
        <p:spPr>
          <a:xfrm>
            <a:off x="65988" y="3291418"/>
            <a:ext cx="12045499" cy="3440169"/>
          </a:xfrm>
          <a:prstGeom prst="roundRect">
            <a:avLst>
              <a:gd name="adj" fmla="val 17202"/>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TextBox 29">
            <a:extLst>
              <a:ext uri="{FF2B5EF4-FFF2-40B4-BE49-F238E27FC236}">
                <a16:creationId xmlns:a16="http://schemas.microsoft.com/office/drawing/2014/main" id="{F787110B-692D-4A30-9590-CACFD0ED0E86}"/>
              </a:ext>
            </a:extLst>
          </p:cNvPr>
          <p:cNvSpPr txBox="1"/>
          <p:nvPr/>
        </p:nvSpPr>
        <p:spPr>
          <a:xfrm>
            <a:off x="94891" y="3333676"/>
            <a:ext cx="12019899" cy="3139321"/>
          </a:xfrm>
          <a:prstGeom prst="rect">
            <a:avLst/>
          </a:prstGeom>
          <a:noFill/>
        </p:spPr>
        <p:txBody>
          <a:bodyPr wrap="square">
            <a:spAutoFit/>
          </a:bodyPr>
          <a:lstStyle/>
          <a:p>
            <a:pPr marL="442913" indent="-263525">
              <a:buFont typeface="Arial" panose="020B0604020202020204" pitchFamily="34" charset="0"/>
              <a:buChar char="•"/>
            </a:pPr>
            <a:r>
              <a:rPr lang="en-US" dirty="0">
                <a:solidFill>
                  <a:schemeClr val="bg1"/>
                </a:solidFill>
              </a:rPr>
              <a:t>Self organization around analyte molecules yields 1000x increase in Raman signal – </a:t>
            </a:r>
            <a:r>
              <a:rPr lang="en-US" b="1" i="1" dirty="0"/>
              <a:t>high sensitivity </a:t>
            </a:r>
          </a:p>
          <a:p>
            <a:pPr marL="442913" indent="-263525">
              <a:buFont typeface="Arial" panose="020B0604020202020204" pitchFamily="34" charset="0"/>
              <a:buChar char="•"/>
            </a:pPr>
            <a:r>
              <a:rPr lang="en-US" dirty="0">
                <a:solidFill>
                  <a:schemeClr val="bg1"/>
                </a:solidFill>
              </a:rPr>
              <a:t>Naked nanoparticles ensures low background signal  - </a:t>
            </a:r>
            <a:r>
              <a:rPr lang="en-US" b="1" i="1" dirty="0"/>
              <a:t>high Specificity </a:t>
            </a:r>
          </a:p>
          <a:p>
            <a:pPr marL="442913" indent="-263525">
              <a:buFont typeface="Arial" panose="020B0604020202020204" pitchFamily="34" charset="0"/>
              <a:buChar char="•"/>
            </a:pPr>
            <a:r>
              <a:rPr lang="en-US" dirty="0">
                <a:solidFill>
                  <a:schemeClr val="bg1"/>
                </a:solidFill>
              </a:rPr>
              <a:t>Self-organization around analyte molecules ensures high performance from substrate to substrate - </a:t>
            </a:r>
            <a:r>
              <a:rPr lang="en-US" b="1" i="1" dirty="0"/>
              <a:t>high Repeatability</a:t>
            </a:r>
          </a:p>
          <a:p>
            <a:pPr marL="442913" indent="-263525">
              <a:buFont typeface="Arial" panose="020B0604020202020204" pitchFamily="34" charset="0"/>
              <a:buChar char="•"/>
            </a:pPr>
            <a:r>
              <a:rPr lang="en-US" dirty="0">
                <a:solidFill>
                  <a:schemeClr val="bg1"/>
                </a:solidFill>
              </a:rPr>
              <a:t>Simple handling of analyte dissolved in DI water and results in minutes </a:t>
            </a:r>
            <a:r>
              <a:rPr lang="en-US" b="1" i="1" dirty="0">
                <a:solidFill>
                  <a:schemeClr val="bg1"/>
                </a:solidFill>
              </a:rPr>
              <a:t>– </a:t>
            </a:r>
            <a:r>
              <a:rPr lang="en-US" b="1" i="1" dirty="0"/>
              <a:t>suitable for Field Use </a:t>
            </a:r>
          </a:p>
          <a:p>
            <a:pPr marL="285750" indent="-285750">
              <a:buFont typeface="Arial" panose="020B0604020202020204" pitchFamily="34" charset="0"/>
              <a:buChar char="•"/>
            </a:pPr>
            <a:endParaRPr lang="en-US" b="1" i="1" dirty="0"/>
          </a:p>
          <a:p>
            <a:pPr marL="285750" indent="-285750">
              <a:buFont typeface="Arial" panose="020B0604020202020204" pitchFamily="34" charset="0"/>
              <a:buChar char="•"/>
            </a:pPr>
            <a:endParaRPr lang="en-US" b="1" i="1" dirty="0"/>
          </a:p>
          <a:p>
            <a:pPr marL="285750" indent="-285750">
              <a:buFont typeface="Arial" panose="020B0604020202020204" pitchFamily="34" charset="0"/>
              <a:buChar char="•"/>
            </a:pPr>
            <a:endParaRPr lang="en-US" b="1" i="1" dirty="0"/>
          </a:p>
          <a:p>
            <a:pPr marL="285750" indent="-285750">
              <a:buFont typeface="Arial" panose="020B0604020202020204" pitchFamily="34" charset="0"/>
              <a:buChar char="•"/>
            </a:pPr>
            <a:endParaRPr lang="en-US" b="1" i="1" dirty="0"/>
          </a:p>
          <a:p>
            <a:pPr marL="285750" indent="-285750">
              <a:buFont typeface="Arial" panose="020B0604020202020204" pitchFamily="34" charset="0"/>
              <a:buChar char="•"/>
            </a:pPr>
            <a:endParaRPr lang="en-US" b="1" i="1" dirty="0"/>
          </a:p>
          <a:p>
            <a:pPr marL="285750" indent="-285750">
              <a:buFont typeface="Arial" panose="020B0604020202020204" pitchFamily="34" charset="0"/>
              <a:buChar char="•"/>
            </a:pPr>
            <a:endParaRPr lang="en-US" b="1" i="1" dirty="0"/>
          </a:p>
          <a:p>
            <a:pPr marL="285750" indent="-285750">
              <a:buFont typeface="Arial" panose="020B0604020202020204" pitchFamily="34" charset="0"/>
              <a:buChar char="•"/>
            </a:pPr>
            <a:endParaRPr lang="en-US" b="1" i="1" dirty="0"/>
          </a:p>
        </p:txBody>
      </p:sp>
      <p:sp>
        <p:nvSpPr>
          <p:cNvPr id="16" name="Rectangle: Rounded Corners 15">
            <a:extLst>
              <a:ext uri="{FF2B5EF4-FFF2-40B4-BE49-F238E27FC236}">
                <a16:creationId xmlns:a16="http://schemas.microsoft.com/office/drawing/2014/main" id="{3C9150AE-9E2B-4DAB-B345-7DECC19111A0}"/>
              </a:ext>
            </a:extLst>
          </p:cNvPr>
          <p:cNvSpPr>
            <a:spLocks noChangeAspect="1"/>
          </p:cNvSpPr>
          <p:nvPr/>
        </p:nvSpPr>
        <p:spPr>
          <a:xfrm>
            <a:off x="7663676" y="1429293"/>
            <a:ext cx="2118661" cy="1788911"/>
          </a:xfrm>
          <a:prstGeom prst="roundRect">
            <a:avLst>
              <a:gd name="adj" fmla="val 36814"/>
            </a:avLst>
          </a:prstGeom>
          <a:blipFill dpi="0" rotWithShape="1">
            <a:blip r:embed="rId6" cstate="screen">
              <a:extLst>
                <a:ext uri="{BEBA8EAE-BF5A-486C-A8C5-ECC9F3942E4B}">
                  <a14:imgProps xmlns:a14="http://schemas.microsoft.com/office/drawing/2010/main">
                    <a14:imgLayer r:embed="rId7">
                      <a14:imgEffect>
                        <a14:brightnessContrast bright="10000"/>
                      </a14:imgEffect>
                    </a14:imgLayer>
                  </a14:imgProps>
                </a:ext>
                <a:ext uri="{28A0092B-C50C-407E-A947-70E740481C1C}">
                  <a14:useLocalDpi xmlns:a14="http://schemas.microsoft.com/office/drawing/2010/main"/>
                </a:ext>
              </a:extLst>
            </a:blip>
            <a:srcRect/>
            <a:stretch>
              <a:fillRect/>
            </a:stretch>
          </a:blip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Rounded Corners 17">
            <a:extLst>
              <a:ext uri="{FF2B5EF4-FFF2-40B4-BE49-F238E27FC236}">
                <a16:creationId xmlns:a16="http://schemas.microsoft.com/office/drawing/2014/main" id="{27DC36A6-3AD8-4794-AFFE-708159BCBA06}"/>
              </a:ext>
            </a:extLst>
          </p:cNvPr>
          <p:cNvSpPr>
            <a:spLocks noChangeAspect="1"/>
          </p:cNvSpPr>
          <p:nvPr/>
        </p:nvSpPr>
        <p:spPr>
          <a:xfrm>
            <a:off x="9902631" y="1410439"/>
            <a:ext cx="2177651" cy="1838721"/>
          </a:xfrm>
          <a:prstGeom prst="roundRect">
            <a:avLst>
              <a:gd name="adj" fmla="val 36814"/>
            </a:avLst>
          </a:prstGeom>
          <a:blipFill dpi="0" rotWithShape="1">
            <a:blip r:embed="rId8" cstate="screen">
              <a:extLst>
                <a:ext uri="{28A0092B-C50C-407E-A947-70E740481C1C}">
                  <a14:useLocalDpi xmlns:a14="http://schemas.microsoft.com/office/drawing/2010/main"/>
                </a:ext>
              </a:extLst>
            </a:blip>
            <a:srcRect/>
            <a:stretch>
              <a:fillRect/>
            </a:stretch>
          </a:blip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7" name="Picture 16" descr="Shape&#10;&#10;Description automatically generated">
            <a:extLst>
              <a:ext uri="{FF2B5EF4-FFF2-40B4-BE49-F238E27FC236}">
                <a16:creationId xmlns:a16="http://schemas.microsoft.com/office/drawing/2014/main" id="{FC1801D4-82CD-45A5-9A96-25E8383EFA0C}"/>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9939258" y="1290129"/>
            <a:ext cx="775684" cy="920877"/>
          </a:xfrm>
          <a:prstGeom prst="rect">
            <a:avLst/>
          </a:prstGeom>
        </p:spPr>
      </p:pic>
      <p:pic>
        <p:nvPicPr>
          <p:cNvPr id="19" name="Picture 18" descr="Shape&#10;&#10;Description automatically generated with medium confidence">
            <a:extLst>
              <a:ext uri="{FF2B5EF4-FFF2-40B4-BE49-F238E27FC236}">
                <a16:creationId xmlns:a16="http://schemas.microsoft.com/office/drawing/2014/main" id="{95443C48-7301-4C66-A5EE-C29739E88FB5}"/>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9006168" y="1295125"/>
            <a:ext cx="927657" cy="909005"/>
          </a:xfrm>
          <a:prstGeom prst="rect">
            <a:avLst/>
          </a:prstGeom>
        </p:spPr>
      </p:pic>
      <p:cxnSp>
        <p:nvCxnSpPr>
          <p:cNvPr id="14" name="Straight Arrow Connector 13">
            <a:extLst>
              <a:ext uri="{FF2B5EF4-FFF2-40B4-BE49-F238E27FC236}">
                <a16:creationId xmlns:a16="http://schemas.microsoft.com/office/drawing/2014/main" id="{F1CA0294-E35E-4169-A4DB-B9E22660B365}"/>
              </a:ext>
            </a:extLst>
          </p:cNvPr>
          <p:cNvCxnSpPr>
            <a:cxnSpLocks/>
          </p:cNvCxnSpPr>
          <p:nvPr/>
        </p:nvCxnSpPr>
        <p:spPr>
          <a:xfrm>
            <a:off x="9509010" y="1961931"/>
            <a:ext cx="546654" cy="0"/>
          </a:xfrm>
          <a:prstGeom prst="straightConnector1">
            <a:avLst/>
          </a:prstGeom>
          <a:ln>
            <a:tailEnd type="triangle" w="lg" len="lg"/>
          </a:ln>
        </p:spPr>
        <p:style>
          <a:lnRef idx="3">
            <a:schemeClr val="dk1"/>
          </a:lnRef>
          <a:fillRef idx="0">
            <a:schemeClr val="dk1"/>
          </a:fillRef>
          <a:effectRef idx="2">
            <a:schemeClr val="dk1"/>
          </a:effectRef>
          <a:fontRef idx="minor">
            <a:schemeClr val="tx1"/>
          </a:fontRef>
        </p:style>
      </p:cxnSp>
      <p:pic>
        <p:nvPicPr>
          <p:cNvPr id="4" name="Picture 3" descr="Chart, line chart&#10;&#10;Description automatically generated">
            <a:extLst>
              <a:ext uri="{FF2B5EF4-FFF2-40B4-BE49-F238E27FC236}">
                <a16:creationId xmlns:a16="http://schemas.microsoft.com/office/drawing/2014/main" id="{36FF84C1-7380-4EB3-A51C-13C5FE9ED3E0}"/>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255444" y="4554355"/>
            <a:ext cx="2437940" cy="1768041"/>
          </a:xfrm>
          <a:prstGeom prst="rect">
            <a:avLst/>
          </a:prstGeom>
        </p:spPr>
      </p:pic>
      <p:pic>
        <p:nvPicPr>
          <p:cNvPr id="22" name="Picture 21" descr="Diagram&#10;&#10;Description automatically generated">
            <a:extLst>
              <a:ext uri="{FF2B5EF4-FFF2-40B4-BE49-F238E27FC236}">
                <a16:creationId xmlns:a16="http://schemas.microsoft.com/office/drawing/2014/main" id="{DBF42790-9D4A-46D6-9B83-E5075D7CE88F}"/>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2768436" y="4554355"/>
            <a:ext cx="2439677" cy="1769878"/>
          </a:xfrm>
          <a:prstGeom prst="rect">
            <a:avLst/>
          </a:prstGeom>
        </p:spPr>
      </p:pic>
      <p:pic>
        <p:nvPicPr>
          <p:cNvPr id="24" name="Picture 23" descr="Diagram&#10;&#10;Description automatically generated">
            <a:extLst>
              <a:ext uri="{FF2B5EF4-FFF2-40B4-BE49-F238E27FC236}">
                <a16:creationId xmlns:a16="http://schemas.microsoft.com/office/drawing/2014/main" id="{3578D151-C2BA-4B33-B166-8D4372EAB05A}"/>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5316953" y="4554355"/>
            <a:ext cx="2734235" cy="1783651"/>
          </a:xfrm>
          <a:prstGeom prst="rect">
            <a:avLst/>
          </a:prstGeom>
        </p:spPr>
      </p:pic>
      <p:sp>
        <p:nvSpPr>
          <p:cNvPr id="26" name="TextBox 25">
            <a:extLst>
              <a:ext uri="{FF2B5EF4-FFF2-40B4-BE49-F238E27FC236}">
                <a16:creationId xmlns:a16="http://schemas.microsoft.com/office/drawing/2014/main" id="{7C88B1EF-4BBF-40BC-A79F-53B8ABF017BD}"/>
              </a:ext>
            </a:extLst>
          </p:cNvPr>
          <p:cNvSpPr txBox="1"/>
          <p:nvPr/>
        </p:nvSpPr>
        <p:spPr>
          <a:xfrm>
            <a:off x="204051" y="1260093"/>
            <a:ext cx="7454192" cy="2031325"/>
          </a:xfrm>
          <a:prstGeom prst="rect">
            <a:avLst/>
          </a:prstGeom>
          <a:noFill/>
        </p:spPr>
        <p:txBody>
          <a:bodyPr wrap="square" rtlCol="0">
            <a:spAutoFit/>
          </a:bodyPr>
          <a:lstStyle/>
          <a:p>
            <a:r>
              <a:rPr lang="en-US" b="1" i="1" dirty="0"/>
              <a:t>Liquid SERS effect </a:t>
            </a:r>
          </a:p>
          <a:p>
            <a:r>
              <a:rPr lang="en-US" i="1" dirty="0"/>
              <a:t>As prepared</a:t>
            </a:r>
            <a:r>
              <a:rPr lang="en-US" dirty="0"/>
              <a:t> SERS substrate are </a:t>
            </a:r>
            <a:r>
              <a:rPr lang="en-US" b="1" dirty="0">
                <a:solidFill>
                  <a:srgbClr val="FF99FF"/>
                </a:solidFill>
              </a:rPr>
              <a:t>pink</a:t>
            </a:r>
            <a:r>
              <a:rPr lang="en-US" dirty="0"/>
              <a:t> with uniform and monodisperse coverage of gold (Au) nanoparticles.  </a:t>
            </a:r>
          </a:p>
          <a:p>
            <a:r>
              <a:rPr lang="en-US" i="1" dirty="0"/>
              <a:t>On Application of analyte </a:t>
            </a:r>
            <a:r>
              <a:rPr lang="en-US" dirty="0"/>
              <a:t>Au nanoparticles self-organize around analyte molecules to form long chain agglomerates, signified by change to </a:t>
            </a:r>
            <a:r>
              <a:rPr lang="en-US" b="1" dirty="0">
                <a:solidFill>
                  <a:schemeClr val="accent5"/>
                </a:solidFill>
              </a:rPr>
              <a:t>blue</a:t>
            </a:r>
            <a:r>
              <a:rPr lang="en-US" dirty="0"/>
              <a:t> </a:t>
            </a:r>
            <a:r>
              <a:rPr lang="en-US"/>
              <a:t>colour</a:t>
            </a:r>
            <a:r>
              <a:rPr lang="en-US" dirty="0"/>
              <a:t>   =&gt; </a:t>
            </a:r>
            <a:r>
              <a:rPr lang="en-US" b="1" dirty="0"/>
              <a:t>Enhanced Raman Signal </a:t>
            </a:r>
            <a:r>
              <a:rPr lang="en-US" dirty="0"/>
              <a:t>measured for </a:t>
            </a:r>
            <a:r>
              <a:rPr lang="en-US" dirty="0">
                <a:solidFill>
                  <a:schemeClr val="accent4">
                    <a:lumMod val="75000"/>
                  </a:schemeClr>
                </a:solidFill>
              </a:rPr>
              <a:t>Caffeine, Ibuprofen, Fentanyl, MDMA,  Melamine, Heroin,  Amphetamine, Heroin and more…. </a:t>
            </a:r>
          </a:p>
        </p:txBody>
      </p:sp>
      <p:sp>
        <p:nvSpPr>
          <p:cNvPr id="31" name="TextBox 30">
            <a:extLst>
              <a:ext uri="{FF2B5EF4-FFF2-40B4-BE49-F238E27FC236}">
                <a16:creationId xmlns:a16="http://schemas.microsoft.com/office/drawing/2014/main" id="{3E80271F-22E9-48F9-9941-69A2B962479B}"/>
              </a:ext>
            </a:extLst>
          </p:cNvPr>
          <p:cNvSpPr txBox="1"/>
          <p:nvPr/>
        </p:nvSpPr>
        <p:spPr>
          <a:xfrm>
            <a:off x="589097" y="6313861"/>
            <a:ext cx="1664238" cy="369332"/>
          </a:xfrm>
          <a:prstGeom prst="rect">
            <a:avLst/>
          </a:prstGeom>
          <a:noFill/>
        </p:spPr>
        <p:txBody>
          <a:bodyPr wrap="none" rtlCol="0">
            <a:spAutoFit/>
          </a:bodyPr>
          <a:lstStyle/>
          <a:p>
            <a:r>
              <a:rPr lang="en-US" b="1" i="1" dirty="0">
                <a:solidFill>
                  <a:schemeClr val="bg1"/>
                </a:solidFill>
              </a:rPr>
              <a:t>High Sensitivity</a:t>
            </a:r>
            <a:endParaRPr lang="en-GB" b="1" i="1" dirty="0">
              <a:solidFill>
                <a:schemeClr val="bg1"/>
              </a:solidFill>
            </a:endParaRPr>
          </a:p>
        </p:txBody>
      </p:sp>
      <p:sp>
        <p:nvSpPr>
          <p:cNvPr id="32" name="TextBox 31">
            <a:extLst>
              <a:ext uri="{FF2B5EF4-FFF2-40B4-BE49-F238E27FC236}">
                <a16:creationId xmlns:a16="http://schemas.microsoft.com/office/drawing/2014/main" id="{496AAEBE-3385-4962-B8E8-05CBC3640EC1}"/>
              </a:ext>
            </a:extLst>
          </p:cNvPr>
          <p:cNvSpPr txBox="1"/>
          <p:nvPr/>
        </p:nvSpPr>
        <p:spPr>
          <a:xfrm>
            <a:off x="2948398" y="6301581"/>
            <a:ext cx="2077813" cy="369332"/>
          </a:xfrm>
          <a:prstGeom prst="rect">
            <a:avLst/>
          </a:prstGeom>
          <a:noFill/>
        </p:spPr>
        <p:txBody>
          <a:bodyPr wrap="none" rtlCol="0">
            <a:spAutoFit/>
          </a:bodyPr>
          <a:lstStyle/>
          <a:p>
            <a:r>
              <a:rPr lang="en-US" b="1" i="1" dirty="0">
                <a:solidFill>
                  <a:schemeClr val="bg1"/>
                </a:solidFill>
              </a:rPr>
              <a:t>High reproducibility</a:t>
            </a:r>
            <a:endParaRPr lang="en-GB" b="1" i="1" dirty="0">
              <a:solidFill>
                <a:schemeClr val="bg1"/>
              </a:solidFill>
            </a:endParaRPr>
          </a:p>
        </p:txBody>
      </p:sp>
      <p:sp>
        <p:nvSpPr>
          <p:cNvPr id="33" name="TextBox 32">
            <a:extLst>
              <a:ext uri="{FF2B5EF4-FFF2-40B4-BE49-F238E27FC236}">
                <a16:creationId xmlns:a16="http://schemas.microsoft.com/office/drawing/2014/main" id="{2BD8A11C-BBBC-45F6-82B1-C56E5B58D3CD}"/>
              </a:ext>
            </a:extLst>
          </p:cNvPr>
          <p:cNvSpPr txBox="1"/>
          <p:nvPr/>
        </p:nvSpPr>
        <p:spPr>
          <a:xfrm>
            <a:off x="5876797" y="6295075"/>
            <a:ext cx="1646605" cy="369332"/>
          </a:xfrm>
          <a:prstGeom prst="rect">
            <a:avLst/>
          </a:prstGeom>
          <a:noFill/>
        </p:spPr>
        <p:txBody>
          <a:bodyPr wrap="none" rtlCol="0">
            <a:spAutoFit/>
          </a:bodyPr>
          <a:lstStyle/>
          <a:p>
            <a:r>
              <a:rPr lang="en-US" b="1" i="1" dirty="0">
                <a:solidFill>
                  <a:schemeClr val="bg1"/>
                </a:solidFill>
              </a:rPr>
              <a:t>High Specificity</a:t>
            </a:r>
            <a:endParaRPr lang="en-GB" b="1" i="1" dirty="0">
              <a:solidFill>
                <a:schemeClr val="bg1"/>
              </a:solidFill>
            </a:endParaRPr>
          </a:p>
        </p:txBody>
      </p:sp>
      <p:sp>
        <p:nvSpPr>
          <p:cNvPr id="34" name="TextBox 33">
            <a:extLst>
              <a:ext uri="{FF2B5EF4-FFF2-40B4-BE49-F238E27FC236}">
                <a16:creationId xmlns:a16="http://schemas.microsoft.com/office/drawing/2014/main" id="{7AA8D79D-9432-4886-80F3-D9C663753F39}"/>
              </a:ext>
            </a:extLst>
          </p:cNvPr>
          <p:cNvSpPr txBox="1"/>
          <p:nvPr/>
        </p:nvSpPr>
        <p:spPr>
          <a:xfrm>
            <a:off x="8160029" y="4556809"/>
            <a:ext cx="3776528" cy="1929438"/>
          </a:xfrm>
          <a:prstGeom prst="roundRect">
            <a:avLst>
              <a:gd name="adj" fmla="val 4144"/>
            </a:avLst>
          </a:prstGeom>
          <a:solidFill>
            <a:schemeClr val="bg2"/>
          </a:solidFill>
        </p:spPr>
        <p:txBody>
          <a:bodyPr wrap="square" rtlCol="0">
            <a:spAutoFit/>
          </a:bodyPr>
          <a:lstStyle/>
          <a:p>
            <a:pPr indent="363538"/>
            <a:r>
              <a:rPr lang="en-US" sz="2000" b="1" dirty="0"/>
              <a:t>Conclusions</a:t>
            </a:r>
          </a:p>
          <a:p>
            <a:pPr marL="263525" indent="-258763">
              <a:buFont typeface="Arial" panose="020B0604020202020204" pitchFamily="34" charset="0"/>
              <a:buChar char="•"/>
            </a:pPr>
            <a:r>
              <a:rPr lang="en-US" dirty="0"/>
              <a:t>SERS substrates using naked Au nanoparticles ideal for field use</a:t>
            </a:r>
          </a:p>
          <a:p>
            <a:pPr marL="263525" indent="-258763">
              <a:buFont typeface="Arial" panose="020B0604020202020204" pitchFamily="34" charset="0"/>
              <a:buChar char="•"/>
            </a:pPr>
            <a:endParaRPr lang="en-US" sz="700" dirty="0"/>
          </a:p>
          <a:p>
            <a:pPr marL="263525" indent="-258763">
              <a:buFont typeface="Arial" panose="020B0604020202020204" pitchFamily="34" charset="0"/>
              <a:buChar char="•"/>
            </a:pPr>
            <a:r>
              <a:rPr lang="en-US" dirty="0"/>
              <a:t>High reliability and specificity ideal for trace detection for narcotics, food safety, forensics and more…</a:t>
            </a:r>
            <a:endParaRPr lang="en-GB" dirty="0"/>
          </a:p>
        </p:txBody>
      </p:sp>
    </p:spTree>
    <p:extLst>
      <p:ext uri="{BB962C8B-B14F-4D97-AF65-F5344CB8AC3E}">
        <p14:creationId xmlns:p14="http://schemas.microsoft.com/office/powerpoint/2010/main" val="4500734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364</Words>
  <Application>Microsoft Office PowerPoint</Application>
  <PresentationFormat>Widescreen</PresentationFormat>
  <Paragraphs>50</Paragraphs>
  <Slides>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Arial</vt:lpstr>
      <vt:lpstr>Calibri</vt:lpstr>
      <vt:lpstr>Calibri Light</vt:lpstr>
      <vt:lpstr>Verdana</vt:lpstr>
      <vt:lpstr>Office Theme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Muhamad Ali, Howbeer</dc:creator>
  <cp:lastModifiedBy>Vicky Broadley</cp:lastModifiedBy>
  <cp:revision>10</cp:revision>
  <dcterms:created xsi:type="dcterms:W3CDTF">2022-03-16T13:21:12Z</dcterms:created>
  <dcterms:modified xsi:type="dcterms:W3CDTF">2022-03-28T13:33:58Z</dcterms:modified>
</cp:coreProperties>
</file>